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6"/>
  </p:notesMasterIdLst>
  <p:sldIdLst>
    <p:sldId id="321" r:id="rId2"/>
    <p:sldId id="326" r:id="rId3"/>
    <p:sldId id="320" r:id="rId4"/>
    <p:sldId id="314" r:id="rId5"/>
    <p:sldId id="315" r:id="rId6"/>
    <p:sldId id="316" r:id="rId7"/>
    <p:sldId id="328" r:id="rId8"/>
    <p:sldId id="317" r:id="rId9"/>
    <p:sldId id="319" r:id="rId10"/>
    <p:sldId id="318" r:id="rId11"/>
    <p:sldId id="322" r:id="rId12"/>
    <p:sldId id="327" r:id="rId13"/>
    <p:sldId id="325" r:id="rId14"/>
    <p:sldId id="323" r:id="rId15"/>
  </p:sldIdLst>
  <p:sldSz cx="12192000" cy="6858000"/>
  <p:notesSz cx="6858000" cy="9144000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60958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121917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828754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2438339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3047924" algn="l" defTabSz="121917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3657509" algn="l" defTabSz="121917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4267093" algn="l" defTabSz="121917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4876678" algn="l" defTabSz="121917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076"/>
    <a:srgbClr val="004D90"/>
    <a:srgbClr val="B90F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817EA92-75D0-4044-A80A-286907CE0DDC}">
  <a:tblStyle styleId="{0817EA92-75D0-4044-A80A-286907CE0DDB}" styleName="Minimal Table">
    <a:wholeTbl>
      <a:tcTxStyle>
        <a:fontRef idx="minor">
          <a:prstClr val="black"/>
        </a:fontRef>
        <a:schemeClr val="dk1"/>
      </a:tcTxStyle>
      <a:tcStyle>
        <a:tcBdr>
          <a:left>
            <a:ln w="0" cmpd="sng">
              <a:solidFill>
                <a:schemeClr val="bg1"/>
              </a:solidFill>
            </a:ln>
          </a:left>
          <a:right>
            <a:ln w="0" cmpd="sng">
              <a:solidFill>
                <a:schemeClr val="bg1"/>
              </a:solidFill>
            </a:ln>
          </a:right>
          <a:top>
            <a:ln w="0" cmpd="sng">
              <a:solidFill>
                <a:schemeClr val="bg1"/>
              </a:solidFill>
            </a:ln>
          </a:top>
          <a:bottom>
            <a:ln w="0" cmpd="sng">
              <a:solidFill>
                <a:schemeClr val="bg1"/>
              </a:solidFill>
            </a:ln>
          </a:bottom>
          <a:insideH>
            <a:ln w="0" cmpd="sng">
              <a:solidFill>
                <a:schemeClr val="dk1"/>
              </a:solidFill>
            </a:ln>
          </a:insideH>
          <a:insideV>
            <a:ln w="0" cmpd="sng">
              <a:solidFill>
                <a:schemeClr val="bg1"/>
              </a:solidFill>
            </a:ln>
          </a:insideV>
        </a:tcBdr>
      </a:tcStyle>
    </a:wholeTbl>
    <a:band1H>
      <a:tcStyle>
        <a:tcBdr/>
      </a:tcStyle>
    </a:band1H>
    <a:band2H>
      <a:tcStyle>
        <a:tcBdr/>
      </a:tcStyle>
    </a:band2H>
    <a:band1V>
      <a:tcStyle>
        <a:tcBdr/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dk1"/>
      </a:tcTxStyle>
      <a:tcStyle>
        <a:tcBdr/>
      </a:tcStyle>
    </a:lastCol>
    <a:firstCol>
      <a:tcTxStyle b="on">
        <a:fontRef idx="minor">
          <a:prstClr val="black"/>
        </a:fontRef>
        <a:schemeClr val="dk1"/>
      </a:tcTxStyle>
      <a:tcStyle>
        <a:tcBdr/>
      </a:tcStyle>
    </a:firstCol>
    <a:lastRow>
      <a:tcTxStyle b="on">
        <a:fontRef idx="minor">
          <a:prstClr val="black"/>
        </a:fontRef>
        <a:schemeClr val="dk1"/>
      </a:tcTxStyle>
      <a:tcStyle>
        <a:tcBdr>
          <a:top>
            <a:ln w="10000" cmpd="sng">
              <a:solidFill>
                <a:schemeClr val="dk1"/>
              </a:solidFill>
            </a:ln>
          </a:top>
        </a:tcBdr>
      </a:tcStyle>
    </a:lastRow>
    <a:firstRow>
      <a:tcTxStyle b="on">
        <a:fontRef idx="minor">
          <a:prstClr val="black"/>
        </a:fontRef>
        <a:schemeClr val="dk1"/>
      </a:tcTxStyle>
      <a:tcStyle>
        <a:tcBdr>
          <a:bottom>
            <a:ln w="20000" cmpd="sng">
              <a:solidFill>
                <a:schemeClr val="dk1"/>
              </a:solidFill>
            </a:ln>
          </a:bottom>
        </a:tcBdr>
      </a:tcStyle>
    </a:firstRow>
  </a:tblStyle>
  <a:tblStyle styleId="{0817EA92-75D0-4044-A80A-286907CE0DDC}" styleName="Colourful Table">
    <a:wholeTbl>
      <a:tcTxStyle>
        <a:fontRef idx="minor">
          <a:prstClr val="black"/>
        </a:fontRef>
        <a:schemeClr val="dk1"/>
      </a:tcTxStyle>
      <a:tcStyle>
        <a:tcBdr>
          <a:left>
            <a:ln w="0" cmpd="sng">
              <a:solidFill>
                <a:schemeClr val="bg1"/>
              </a:solidFill>
            </a:ln>
          </a:left>
          <a:right>
            <a:ln w="0" cmpd="sng">
              <a:solidFill>
                <a:schemeClr val="bg1"/>
              </a:solidFill>
            </a:ln>
          </a:right>
          <a:top>
            <a:ln w="0" cmpd="sng">
              <a:solidFill>
                <a:schemeClr val="bg1"/>
              </a:solidFill>
            </a:ln>
          </a:top>
          <a:bottom>
            <a:ln w="0" cmpd="sng">
              <a:solidFill>
                <a:schemeClr val="bg1"/>
              </a:solidFill>
            </a:ln>
          </a:bottom>
          <a:insideH>
            <a:ln w="0" cmpd="sng">
              <a:solidFill>
                <a:schemeClr val="bg1"/>
              </a:solidFill>
            </a:ln>
          </a:insideH>
          <a:insideV>
            <a:ln w="0" cmpd="sng">
              <a:solidFill>
                <a:schemeClr val="bg1"/>
              </a:solidFill>
            </a:ln>
          </a:insideV>
        </a:tcBdr>
        <a:fill>
          <a:solidFill>
            <a:srgbClr val="FFF5CC"/>
          </a:solidFill>
        </a:fill>
      </a:tcStyle>
    </a:wholeTbl>
    <a:band1H>
      <a:tcStyle>
        <a:tcBdr/>
        <a:fill>
          <a:solidFill>
            <a:srgbClr val="FFEA98"/>
          </a:solidFill>
        </a:fill>
      </a:tcStyle>
    </a:band1H>
    <a:band2H>
      <a:tcStyle>
        <a:tcBdr/>
      </a:tcStyle>
    </a:band2H>
    <a:band1V>
      <a:tcStyle>
        <a:tcBdr/>
        <a:fill>
          <a:solidFill>
            <a:srgbClr val="FFF5CC"/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dk1"/>
      </a:tcTxStyle>
      <a:tcStyle>
        <a:tcBdr/>
      </a:tcStyle>
    </a:lastCol>
    <a:firstCol>
      <a:tcTxStyle b="on">
        <a:fontRef idx="minor">
          <a:prstClr val="black"/>
        </a:fontRef>
        <a:schemeClr val="dk1"/>
      </a:tcTxStyle>
      <a:tcStyle>
        <a:tcBdr/>
      </a:tcStyle>
    </a:firstCol>
    <a:lastRow>
      <a:tcTxStyle b="on">
        <a:fontRef idx="minor">
          <a:prstClr val="black"/>
        </a:fontRef>
        <a:schemeClr val="dk1"/>
      </a:tcTxStyle>
      <a:tcStyle>
        <a:tcBdr>
          <a:top>
            <a:ln w="200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dk1"/>
      </a:tcTxStyle>
      <a:tcStyle>
        <a:tcBdr>
          <a:bottom>
            <a:ln w="200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主题样式 1 - 强调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主题样式 1 - 强调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主题样式 1 - 强调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69012ECD-51FC-41F1-AA8D-1B2483CD663E}" styleName="浅色样式 2 - 强调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43" autoAdjust="0"/>
    <p:restoredTop sz="94694"/>
  </p:normalViewPr>
  <p:slideViewPr>
    <p:cSldViewPr snapToGrid="0" snapToObjects="1">
      <p:cViewPr varScale="1">
        <p:scale>
          <a:sx n="104" d="100"/>
          <a:sy n="104" d="100"/>
        </p:scale>
        <p:origin x="150" y="30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2B6AFE-AAA7-A648-9BD0-3A9F2F6129F4}" type="datetimeFigureOut">
              <a:rPr lang="de-DE" smtClean="0"/>
              <a:t>11.05.2025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0980EE-0DD8-664C-B4D6-9E41B2970AB0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051575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.png"/><Relationship Id="rId4" Type="http://schemas.openxmlformats.org/officeDocument/2006/relationships/image" Target="../media/image6.sv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.png"/><Relationship Id="rId4" Type="http://schemas.openxmlformats.org/officeDocument/2006/relationships/image" Target="../media/image6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.png"/><Relationship Id="rId4" Type="http://schemas.openxmlformats.org/officeDocument/2006/relationships/image" Target="../media/image6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.png"/><Relationship Id="rId4" Type="http://schemas.openxmlformats.org/officeDocument/2006/relationships/image" Target="../media/image6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.png"/><Relationship Id="rId4" Type="http://schemas.openxmlformats.org/officeDocument/2006/relationships/image" Target="../media/image6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.png"/><Relationship Id="rId4" Type="http://schemas.openxmlformats.org/officeDocument/2006/relationships/image" Target="../media/image6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png"/><Relationship Id="rId5" Type="http://schemas.openxmlformats.org/officeDocument/2006/relationships/image" Target="../media/image14.png"/><Relationship Id="rId4" Type="http://schemas.openxmlformats.org/officeDocument/2006/relationships/image" Target="../media/image6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itelfolie">
    <p:bg>
      <p:bgPr>
        <a:gradFill>
          <a:gsLst>
            <a:gs pos="63000">
              <a:schemeClr val="tx1"/>
            </a:gs>
            <a:gs pos="0">
              <a:schemeClr val="tx1"/>
            </a:gs>
            <a:gs pos="96000">
              <a:srgbClr val="323232">
                <a:alpha val="0"/>
              </a:srgb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2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E4979DF4-6069-4F05-BE4C-7770C627DB8F}"/>
              </a:ext>
            </a:extLst>
          </p:cNvPr>
          <p:cNvSpPr/>
          <p:nvPr userDrawn="1"/>
        </p:nvSpPr>
        <p:spPr>
          <a:xfrm>
            <a:off x="-1" y="0"/>
            <a:ext cx="8311663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38000">
                <a:schemeClr val="bg2">
                  <a:alpha val="4000"/>
                </a:schemeClr>
              </a:gs>
              <a:gs pos="100000">
                <a:schemeClr val="bg2">
                  <a:lumMod val="50000"/>
                  <a:alpha val="54000"/>
                </a:scheme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7044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671078" y="1449389"/>
            <a:ext cx="5725301" cy="2243860"/>
          </a:xfrm>
        </p:spPr>
        <p:txBody>
          <a:bodyPr lIns="0" tIns="0" rIns="0" bIns="0"/>
          <a:lstStyle>
            <a:lvl1pPr marL="0" indent="0">
              <a:spcBef>
                <a:spcPct val="0"/>
              </a:spcBef>
              <a:buFont typeface="Wingdings" pitchFamily="2" charset="2"/>
              <a:buNone/>
              <a:defRPr sz="2133" b="0" i="0">
                <a:solidFill>
                  <a:schemeClr val="accent1"/>
                </a:solidFill>
                <a:latin typeface="+mj-lt"/>
                <a:ea typeface="Verdana" charset="0"/>
                <a:cs typeface="Verdana" charset="0"/>
              </a:defRPr>
            </a:lvl1pPr>
          </a:lstStyle>
          <a:p>
            <a:r>
              <a:rPr lang="de-DE" dirty="0"/>
              <a:t>Master-Untertitelformat bearbeiten</a:t>
            </a:r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Veranstaltungsname/Ort</a:t>
            </a:r>
          </a:p>
        </p:txBody>
      </p:sp>
      <p:sp>
        <p:nvSpPr>
          <p:cNvPr id="12" name="Titel 11"/>
          <p:cNvSpPr>
            <a:spLocks noGrp="1"/>
          </p:cNvSpPr>
          <p:nvPr>
            <p:ph type="title" hasCustomPrompt="1"/>
          </p:nvPr>
        </p:nvSpPr>
        <p:spPr>
          <a:xfrm>
            <a:off x="672006" y="496800"/>
            <a:ext cx="8946132" cy="838200"/>
          </a:xfrm>
        </p:spPr>
        <p:txBody>
          <a:bodyPr/>
          <a:lstStyle>
            <a:lvl1pPr>
              <a:defRPr sz="3200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grpSp>
        <p:nvGrpSpPr>
          <p:cNvPr id="16" name="Gruppierung 15"/>
          <p:cNvGrpSpPr/>
          <p:nvPr/>
        </p:nvGrpSpPr>
        <p:grpSpPr>
          <a:xfrm>
            <a:off x="9884707" y="477223"/>
            <a:ext cx="2304912" cy="870205"/>
            <a:chOff x="7415316" y="357917"/>
            <a:chExt cx="1728684" cy="652654"/>
          </a:xfrm>
          <a:solidFill>
            <a:schemeClr val="bg1"/>
          </a:solidFill>
        </p:grpSpPr>
        <p:sp>
          <p:nvSpPr>
            <p:cNvPr id="17" name="Rechteck 16"/>
            <p:cNvSpPr/>
            <p:nvPr/>
          </p:nvSpPr>
          <p:spPr>
            <a:xfrm>
              <a:off x="7415316" y="357917"/>
              <a:ext cx="1728684" cy="6526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8" name="Picture 9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7581461" y="365344"/>
              <a:ext cx="1511052" cy="604421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</p:pic>
        <p:pic>
          <p:nvPicPr>
            <p:cNvPr id="13" name="Picture 9">
              <a:extLst>
                <a:ext uri="{FF2B5EF4-FFF2-40B4-BE49-F238E27FC236}">
                  <a16:creationId xmlns:a16="http://schemas.microsoft.com/office/drawing/2014/main" id="{6609D799-6852-442A-964E-91344E7AD1F5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7484876" y="359989"/>
              <a:ext cx="1620001" cy="64800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1" name="Bild 12">
            <a:extLst>
              <a:ext uri="{FF2B5EF4-FFF2-40B4-BE49-F238E27FC236}">
                <a16:creationId xmlns:a16="http://schemas.microsoft.com/office/drawing/2014/main" id="{B441568F-5347-4ABB-B589-21BF2A71D46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2000" y="5664000"/>
            <a:ext cx="11193600" cy="681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2676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hteck 1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87044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671078" y="1449389"/>
            <a:ext cx="5725301" cy="944563"/>
          </a:xfrm>
        </p:spPr>
        <p:txBody>
          <a:bodyPr lIns="0" tIns="0" rIns="0" bIns="0"/>
          <a:lstStyle>
            <a:lvl1pPr marL="0" indent="0">
              <a:spcBef>
                <a:spcPct val="0"/>
              </a:spcBef>
              <a:buFont typeface="Wingdings" pitchFamily="2" charset="2"/>
              <a:buNone/>
              <a:defRPr sz="2200" b="0" i="0">
                <a:solidFill>
                  <a:schemeClr val="tx2"/>
                </a:solidFill>
                <a:latin typeface="+mj-lt"/>
                <a:ea typeface="Verdana" charset="0"/>
                <a:cs typeface="Verdana" charset="0"/>
              </a:defRPr>
            </a:lvl1pPr>
          </a:lstStyle>
          <a:p>
            <a:r>
              <a:rPr lang="de-DE"/>
              <a:t>Master-Untertitelformat bearbeiten</a:t>
            </a:r>
            <a:endParaRPr lang="de-DE" dirty="0"/>
          </a:p>
        </p:txBody>
      </p:sp>
      <p:sp>
        <p:nvSpPr>
          <p:cNvPr id="12" name="Titel 11"/>
          <p:cNvSpPr>
            <a:spLocks noGrp="1"/>
          </p:cNvSpPr>
          <p:nvPr>
            <p:ph type="title" hasCustomPrompt="1"/>
          </p:nvPr>
        </p:nvSpPr>
        <p:spPr>
          <a:xfrm>
            <a:off x="672004" y="496800"/>
            <a:ext cx="8963065" cy="838200"/>
          </a:xfrm>
        </p:spPr>
        <p:txBody>
          <a:bodyPr/>
          <a:lstStyle>
            <a:lvl1pPr>
              <a:defRPr sz="3200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1BD97FAF-4765-4F86-972D-2C4AFF8D5897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2001" y="5664001"/>
            <a:ext cx="11192140" cy="681839"/>
          </a:xfrm>
          <a:prstGeom prst="rect">
            <a:avLst/>
          </a:prstGeom>
        </p:spPr>
      </p:pic>
      <p:sp>
        <p:nvSpPr>
          <p:cNvPr id="9" name="Inhaltsplatzhalter 12">
            <a:extLst>
              <a:ext uri="{FF2B5EF4-FFF2-40B4-BE49-F238E27FC236}">
                <a16:creationId xmlns:a16="http://schemas.microsoft.com/office/drawing/2014/main" id="{28FCAFA5-2238-4268-B94C-07BF43EC84A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70984" y="2517835"/>
            <a:ext cx="5725301" cy="626421"/>
          </a:xfrm>
        </p:spPr>
        <p:txBody>
          <a:bodyPr/>
          <a:lstStyle>
            <a:lvl1pPr marL="0" indent="0">
              <a:buFontTx/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grpSp>
        <p:nvGrpSpPr>
          <p:cNvPr id="10" name="Gruppierung 15">
            <a:extLst>
              <a:ext uri="{FF2B5EF4-FFF2-40B4-BE49-F238E27FC236}">
                <a16:creationId xmlns:a16="http://schemas.microsoft.com/office/drawing/2014/main" id="{0871C8FB-93C4-47BC-BFBF-8A53AB535940}"/>
              </a:ext>
            </a:extLst>
          </p:cNvPr>
          <p:cNvGrpSpPr/>
          <p:nvPr userDrawn="1"/>
        </p:nvGrpSpPr>
        <p:grpSpPr>
          <a:xfrm>
            <a:off x="9884707" y="477223"/>
            <a:ext cx="2304912" cy="870205"/>
            <a:chOff x="7415316" y="357917"/>
            <a:chExt cx="1728684" cy="652654"/>
          </a:xfrm>
          <a:solidFill>
            <a:schemeClr val="bg1"/>
          </a:solidFill>
        </p:grpSpPr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24D838E9-4582-465B-85B0-651A525F04A2}"/>
                </a:ext>
              </a:extLst>
            </p:cNvPr>
            <p:cNvSpPr/>
            <p:nvPr/>
          </p:nvSpPr>
          <p:spPr>
            <a:xfrm>
              <a:off x="7415316" y="357917"/>
              <a:ext cx="1728684" cy="6526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5" name="Picture 9">
              <a:extLst>
                <a:ext uri="{FF2B5EF4-FFF2-40B4-BE49-F238E27FC236}">
                  <a16:creationId xmlns:a16="http://schemas.microsoft.com/office/drawing/2014/main" id="{63F6389C-8737-4A12-9F12-E70075D1150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7581461" y="365344"/>
              <a:ext cx="1511052" cy="604421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</p:pic>
        <p:pic>
          <p:nvPicPr>
            <p:cNvPr id="19" name="Picture 9">
              <a:extLst>
                <a:ext uri="{FF2B5EF4-FFF2-40B4-BE49-F238E27FC236}">
                  <a16:creationId xmlns:a16="http://schemas.microsoft.com/office/drawing/2014/main" id="{78341DA7-46AB-45E8-B575-E0EBF04B512D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7484876" y="359989"/>
              <a:ext cx="1620001" cy="64800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</p:pic>
      </p:grpSp>
    </p:spTree>
    <p:extLst>
      <p:ext uri="{BB962C8B-B14F-4D97-AF65-F5344CB8AC3E}">
        <p14:creationId xmlns:p14="http://schemas.microsoft.com/office/powerpoint/2010/main" val="8183005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2"/>
              </a:solidFill>
            </a:endParaRPr>
          </a:p>
        </p:txBody>
      </p:sp>
      <p:sp>
        <p:nvSpPr>
          <p:cNvPr id="17" name="Titel 11"/>
          <p:cNvSpPr>
            <a:spLocks noGrp="1"/>
          </p:cNvSpPr>
          <p:nvPr>
            <p:ph type="title" hasCustomPrompt="1"/>
          </p:nvPr>
        </p:nvSpPr>
        <p:spPr>
          <a:xfrm>
            <a:off x="672004" y="496800"/>
            <a:ext cx="8963065" cy="838200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pic>
        <p:nvPicPr>
          <p:cNvPr id="13" name="Bild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1999" y="6192000"/>
            <a:ext cx="11193600" cy="495517"/>
          </a:xfrm>
          <a:prstGeom prst="rect">
            <a:avLst/>
          </a:prstGeom>
        </p:spPr>
      </p:pic>
      <p:grpSp>
        <p:nvGrpSpPr>
          <p:cNvPr id="8" name="Gruppierung 15">
            <a:extLst>
              <a:ext uri="{FF2B5EF4-FFF2-40B4-BE49-F238E27FC236}">
                <a16:creationId xmlns:a16="http://schemas.microsoft.com/office/drawing/2014/main" id="{70F908D8-A4D6-4152-98E4-22CA38E3CEFF}"/>
              </a:ext>
            </a:extLst>
          </p:cNvPr>
          <p:cNvGrpSpPr/>
          <p:nvPr userDrawn="1"/>
        </p:nvGrpSpPr>
        <p:grpSpPr>
          <a:xfrm>
            <a:off x="9884707" y="477223"/>
            <a:ext cx="2304912" cy="870205"/>
            <a:chOff x="7415316" y="357917"/>
            <a:chExt cx="1728684" cy="652654"/>
          </a:xfrm>
          <a:solidFill>
            <a:schemeClr val="bg1"/>
          </a:solidFill>
        </p:grpSpPr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F760E195-F601-4520-8489-A2030C2FACA7}"/>
                </a:ext>
              </a:extLst>
            </p:cNvPr>
            <p:cNvSpPr/>
            <p:nvPr/>
          </p:nvSpPr>
          <p:spPr>
            <a:xfrm>
              <a:off x="7415316" y="357917"/>
              <a:ext cx="1728684" cy="6526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1" name="Picture 9">
              <a:extLst>
                <a:ext uri="{FF2B5EF4-FFF2-40B4-BE49-F238E27FC236}">
                  <a16:creationId xmlns:a16="http://schemas.microsoft.com/office/drawing/2014/main" id="{E14954DC-E139-4CE6-8F35-56D0219858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7581461" y="365344"/>
              <a:ext cx="1511052" cy="604421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</p:pic>
        <p:pic>
          <p:nvPicPr>
            <p:cNvPr id="15" name="Picture 9">
              <a:extLst>
                <a:ext uri="{FF2B5EF4-FFF2-40B4-BE49-F238E27FC236}">
                  <a16:creationId xmlns:a16="http://schemas.microsoft.com/office/drawing/2014/main" id="{EE811F3F-4658-4B6B-A93B-6FC0986FD4F1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7484876" y="359989"/>
              <a:ext cx="1620001" cy="64800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17" name="Titel 11"/>
          <p:cNvSpPr>
            <a:spLocks noGrp="1"/>
          </p:cNvSpPr>
          <p:nvPr>
            <p:ph type="title" hasCustomPrompt="1"/>
          </p:nvPr>
        </p:nvSpPr>
        <p:spPr>
          <a:xfrm>
            <a:off x="672004" y="496800"/>
            <a:ext cx="8963065" cy="8382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pic>
        <p:nvPicPr>
          <p:cNvPr id="11" name="Bild 12">
            <a:extLst>
              <a:ext uri="{FF2B5EF4-FFF2-40B4-BE49-F238E27FC236}">
                <a16:creationId xmlns:a16="http://schemas.microsoft.com/office/drawing/2014/main" id="{0C5A69E4-DD82-43D1-B605-39B66DB2B9D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2000" y="6192001"/>
            <a:ext cx="11193600" cy="495516"/>
          </a:xfrm>
          <a:prstGeom prst="rect">
            <a:avLst/>
          </a:prstGeom>
        </p:spPr>
      </p:pic>
      <p:grpSp>
        <p:nvGrpSpPr>
          <p:cNvPr id="8" name="Gruppierung 15">
            <a:extLst>
              <a:ext uri="{FF2B5EF4-FFF2-40B4-BE49-F238E27FC236}">
                <a16:creationId xmlns:a16="http://schemas.microsoft.com/office/drawing/2014/main" id="{BE230A3E-201A-4039-A72A-63FE6E459C91}"/>
              </a:ext>
            </a:extLst>
          </p:cNvPr>
          <p:cNvGrpSpPr/>
          <p:nvPr userDrawn="1"/>
        </p:nvGrpSpPr>
        <p:grpSpPr>
          <a:xfrm>
            <a:off x="9884707" y="477223"/>
            <a:ext cx="2304912" cy="870205"/>
            <a:chOff x="7415316" y="357917"/>
            <a:chExt cx="1728684" cy="652654"/>
          </a:xfrm>
          <a:solidFill>
            <a:schemeClr val="bg1"/>
          </a:solidFill>
        </p:grpSpPr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649FC370-AF5B-43C7-B3FD-9C83CD7A3D11}"/>
                </a:ext>
              </a:extLst>
            </p:cNvPr>
            <p:cNvSpPr/>
            <p:nvPr/>
          </p:nvSpPr>
          <p:spPr>
            <a:xfrm>
              <a:off x="7415316" y="357917"/>
              <a:ext cx="1728684" cy="6526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2" name="Picture 9">
              <a:extLst>
                <a:ext uri="{FF2B5EF4-FFF2-40B4-BE49-F238E27FC236}">
                  <a16:creationId xmlns:a16="http://schemas.microsoft.com/office/drawing/2014/main" id="{4CED35C1-2CCD-4A97-A7FF-6219E4E0120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7581461" y="365344"/>
              <a:ext cx="1511052" cy="604421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</p:pic>
        <p:pic>
          <p:nvPicPr>
            <p:cNvPr id="15" name="Picture 9">
              <a:extLst>
                <a:ext uri="{FF2B5EF4-FFF2-40B4-BE49-F238E27FC236}">
                  <a16:creationId xmlns:a16="http://schemas.microsoft.com/office/drawing/2014/main" id="{A8CF3C26-3453-4D31-8995-0017E6F093ED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7484876" y="359989"/>
              <a:ext cx="1620001" cy="64800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</p:pic>
      </p:grpSp>
    </p:spTree>
    <p:extLst>
      <p:ext uri="{BB962C8B-B14F-4D97-AF65-F5344CB8AC3E}">
        <p14:creationId xmlns:p14="http://schemas.microsoft.com/office/powerpoint/2010/main" val="6415008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Abschnittsüberschrift_Dru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el 11"/>
          <p:cNvSpPr>
            <a:spLocks noGrp="1"/>
          </p:cNvSpPr>
          <p:nvPr>
            <p:ph type="title" hasCustomPrompt="1"/>
          </p:nvPr>
        </p:nvSpPr>
        <p:spPr>
          <a:xfrm>
            <a:off x="672004" y="496800"/>
            <a:ext cx="8963065" cy="8382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2" name="Rechteck 1"/>
          <p:cNvSpPr/>
          <p:nvPr/>
        </p:nvSpPr>
        <p:spPr>
          <a:xfrm>
            <a:off x="0" y="0"/>
            <a:ext cx="12192000" cy="4367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70007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Inhaltsplatzhalter 2"/>
          <p:cNvSpPr>
            <a:spLocks noGrp="1"/>
          </p:cNvSpPr>
          <p:nvPr>
            <p:ph idx="11" hasCustomPrompt="1"/>
          </p:nvPr>
        </p:nvSpPr>
        <p:spPr>
          <a:xfrm>
            <a:off x="681331" y="1617055"/>
            <a:ext cx="10830887" cy="4445520"/>
          </a:xfrm>
        </p:spPr>
        <p:txBody>
          <a:bodyPr/>
          <a:lstStyle>
            <a:lvl1pPr algn="l">
              <a:spcAft>
                <a:spcPts val="276"/>
              </a:spcAft>
              <a:defRPr sz="1867">
                <a:solidFill>
                  <a:schemeClr val="tx1"/>
                </a:solidFill>
              </a:defRPr>
            </a:lvl1pPr>
            <a:lvl2pPr algn="l">
              <a:defRPr sz="1867">
                <a:solidFill>
                  <a:schemeClr val="tx1"/>
                </a:solidFill>
              </a:defRPr>
            </a:lvl2pPr>
            <a:lvl3pPr algn="l">
              <a:defRPr sz="1600">
                <a:solidFill>
                  <a:schemeClr val="tx1"/>
                </a:solidFill>
              </a:defRPr>
            </a:lvl3pPr>
            <a:lvl4pPr algn="l">
              <a:defRPr sz="1600">
                <a:solidFill>
                  <a:schemeClr val="tx1"/>
                </a:solidFill>
              </a:defRPr>
            </a:lvl4pPr>
            <a:lvl5pPr algn="l"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 dirty="0"/>
              <a:t>Erste Ebene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9" name="Titel 1"/>
          <p:cNvSpPr>
            <a:spLocks noGrp="1"/>
          </p:cNvSpPr>
          <p:nvPr>
            <p:ph type="title" hasCustomPrompt="1"/>
          </p:nvPr>
        </p:nvSpPr>
        <p:spPr>
          <a:xfrm>
            <a:off x="672000" y="496800"/>
            <a:ext cx="8779413" cy="838200"/>
          </a:xfrm>
        </p:spPr>
        <p:txBody>
          <a:bodyPr/>
          <a:lstStyle>
            <a:lvl1pPr>
              <a:defRPr sz="2667" cap="all" spc="0" baseline="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2" name="Fußzeilenplatzhalter 5">
            <a:extLst>
              <a:ext uri="{FF2B5EF4-FFF2-40B4-BE49-F238E27FC236}">
                <a16:creationId xmlns:a16="http://schemas.microsoft.com/office/drawing/2014/main" id="{94ECD695-318A-7FB1-817C-77AC447ACF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86553" y="6484197"/>
            <a:ext cx="8185505" cy="367200"/>
          </a:xfrm>
          <a:prstGeom prst="rect">
            <a:avLst/>
          </a:prstGeom>
        </p:spPr>
        <p:txBody>
          <a:bodyPr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0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Replica Std"/>
              </a:defRPr>
            </a:lvl1pPr>
          </a:lstStyle>
          <a:p>
            <a:pPr>
              <a:defRPr/>
            </a:pPr>
            <a:r>
              <a:rPr lang="de-DE"/>
              <a:t>Thema des Vortrags  |  Name des/der Referierenden  |  10.10.2024  | </a:t>
            </a:r>
            <a:endParaRPr lang="en-GB" dirty="0"/>
          </a:p>
        </p:txBody>
      </p:sp>
      <p:sp>
        <p:nvSpPr>
          <p:cNvPr id="6" name="Foliennummernplatzhalter 1">
            <a:extLst>
              <a:ext uri="{FF2B5EF4-FFF2-40B4-BE49-F238E27FC236}">
                <a16:creationId xmlns:a16="http://schemas.microsoft.com/office/drawing/2014/main" id="{EDE0C6C4-C0A2-433F-85D4-A68A0A1247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02538" y="6484197"/>
            <a:ext cx="533400" cy="365125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9D14B223-4EE8-42EF-A124-AE991960464B}" type="slidenum">
              <a:rPr lang="de-DE" smtClean="0"/>
              <a:pPr/>
              <a:t>‹#›</a:t>
            </a:fld>
            <a:endParaRPr lang="de-DE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672000" y="1620002"/>
            <a:ext cx="5232000" cy="4427236"/>
          </a:xfrm>
        </p:spPr>
        <p:txBody>
          <a:bodyPr/>
          <a:lstStyle>
            <a:lvl1pPr marL="239178" indent="-239178">
              <a:defRPr sz="1867">
                <a:solidFill>
                  <a:schemeClr val="tx1"/>
                </a:solidFill>
              </a:defRPr>
            </a:lvl1pPr>
            <a:lvl2pPr>
              <a:defRPr sz="1867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2160"/>
            </a:lvl6pPr>
            <a:lvl7pPr>
              <a:defRPr sz="2160"/>
            </a:lvl7pPr>
            <a:lvl8pPr>
              <a:defRPr sz="2160"/>
            </a:lvl8pPr>
            <a:lvl9pPr>
              <a:defRPr sz="2160"/>
            </a:lvl9pPr>
          </a:lstStyle>
          <a:p>
            <a:pPr lvl="0"/>
            <a:r>
              <a:rPr lang="de-DE" dirty="0"/>
              <a:t>Erste Ebene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Inhaltsplatzhalter 2"/>
          <p:cNvSpPr>
            <a:spLocks noGrp="1"/>
          </p:cNvSpPr>
          <p:nvPr>
            <p:ph sz="half" idx="10" hasCustomPrompt="1"/>
          </p:nvPr>
        </p:nvSpPr>
        <p:spPr>
          <a:xfrm>
            <a:off x="6248400" y="1620000"/>
            <a:ext cx="5251288" cy="4445520"/>
          </a:xfrm>
        </p:spPr>
        <p:txBody>
          <a:bodyPr/>
          <a:lstStyle>
            <a:lvl1pPr marL="239178" indent="-239178">
              <a:defRPr sz="1867">
                <a:solidFill>
                  <a:schemeClr val="tx1"/>
                </a:solidFill>
              </a:defRPr>
            </a:lvl1pPr>
            <a:lvl2pPr>
              <a:defRPr sz="1867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2160"/>
            </a:lvl6pPr>
            <a:lvl7pPr>
              <a:defRPr sz="2160"/>
            </a:lvl7pPr>
            <a:lvl8pPr>
              <a:defRPr sz="2160"/>
            </a:lvl8pPr>
            <a:lvl9pPr>
              <a:defRPr sz="2160"/>
            </a:lvl9pPr>
          </a:lstStyle>
          <a:p>
            <a:pPr lvl="0"/>
            <a:r>
              <a:rPr lang="de-DE" dirty="0"/>
              <a:t>Erste Ebene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672000" y="496800"/>
            <a:ext cx="8779413" cy="838200"/>
          </a:xfrm>
        </p:spPr>
        <p:txBody>
          <a:bodyPr/>
          <a:lstStyle>
            <a:lvl1pPr>
              <a:defRPr sz="2667" cap="all" spc="0" baseline="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6B9F52B-4ED9-4E10-9C67-5BB3586A59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86553" y="6484197"/>
            <a:ext cx="8185505" cy="367200"/>
          </a:xfrm>
          <a:prstGeom prst="rect">
            <a:avLst/>
          </a:prstGeom>
        </p:spPr>
        <p:txBody>
          <a:bodyPr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0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Replica Std"/>
              </a:defRPr>
            </a:lvl1pPr>
          </a:lstStyle>
          <a:p>
            <a:pPr>
              <a:defRPr/>
            </a:pPr>
            <a:r>
              <a:rPr lang="de-DE"/>
              <a:t>Thema des Vortrags  |  Name des/der Referierenden  |  10.10.2024  | </a:t>
            </a:r>
            <a:endParaRPr lang="en-GB" dirty="0"/>
          </a:p>
        </p:txBody>
      </p:sp>
      <p:sp>
        <p:nvSpPr>
          <p:cNvPr id="7" name="Foliennummernplatzhalter 1">
            <a:extLst>
              <a:ext uri="{FF2B5EF4-FFF2-40B4-BE49-F238E27FC236}">
                <a16:creationId xmlns:a16="http://schemas.microsoft.com/office/drawing/2014/main" id="{366FBFCD-BA10-4F8D-9232-71109739A1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02538" y="6484197"/>
            <a:ext cx="533400" cy="365125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9D14B223-4EE8-42EF-A124-AE991960464B}" type="slidenum">
              <a:rPr lang="de-DE" smtClean="0"/>
              <a:pPr/>
              <a:t>‹#›</a:t>
            </a:fld>
            <a:endParaRPr lang="de-DE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r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72000" y="496800"/>
            <a:ext cx="9077549" cy="838200"/>
          </a:xfrm>
        </p:spPr>
        <p:txBody>
          <a:bodyPr/>
          <a:lstStyle>
            <a:lvl1pPr>
              <a:defRPr sz="2667" cap="all" baseline="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672000" y="1620001"/>
            <a:ext cx="3408000" cy="4442488"/>
          </a:xfrm>
        </p:spPr>
        <p:txBody>
          <a:bodyPr/>
          <a:lstStyle>
            <a:lvl1pPr marL="239178" indent="-239178">
              <a:defRPr sz="1867">
                <a:solidFill>
                  <a:schemeClr val="tx1"/>
                </a:solidFill>
              </a:defRPr>
            </a:lvl1pPr>
            <a:lvl2pPr>
              <a:defRPr sz="1867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2160"/>
            </a:lvl6pPr>
            <a:lvl7pPr>
              <a:defRPr sz="2160"/>
            </a:lvl7pPr>
            <a:lvl8pPr>
              <a:defRPr sz="2160"/>
            </a:lvl8pPr>
            <a:lvl9pPr>
              <a:defRPr sz="2160"/>
            </a:lvl9pPr>
          </a:lstStyle>
          <a:p>
            <a:pPr lvl="0"/>
            <a:r>
              <a:rPr lang="de-DE" dirty="0"/>
              <a:t>Erste Ebene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9" name="Inhaltsplatzhalter 2"/>
          <p:cNvSpPr>
            <a:spLocks noGrp="1"/>
          </p:cNvSpPr>
          <p:nvPr>
            <p:ph sz="half" idx="10" hasCustomPrompt="1"/>
          </p:nvPr>
        </p:nvSpPr>
        <p:spPr>
          <a:xfrm>
            <a:off x="4389692" y="1620001"/>
            <a:ext cx="3408000" cy="4442488"/>
          </a:xfrm>
        </p:spPr>
        <p:txBody>
          <a:bodyPr/>
          <a:lstStyle>
            <a:lvl1pPr marL="239178" indent="-239178">
              <a:defRPr sz="1867">
                <a:solidFill>
                  <a:schemeClr val="tx1"/>
                </a:solidFill>
              </a:defRPr>
            </a:lvl1pPr>
            <a:lvl2pPr>
              <a:defRPr sz="1867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2160"/>
            </a:lvl6pPr>
            <a:lvl7pPr>
              <a:defRPr sz="2160"/>
            </a:lvl7pPr>
            <a:lvl8pPr>
              <a:defRPr sz="2160"/>
            </a:lvl8pPr>
            <a:lvl9pPr>
              <a:defRPr sz="2160"/>
            </a:lvl9pPr>
          </a:lstStyle>
          <a:p>
            <a:pPr lvl="0"/>
            <a:r>
              <a:rPr lang="de-DE" dirty="0"/>
              <a:t>Erste Ebene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1" name="Inhaltsplatzhalter 2"/>
          <p:cNvSpPr>
            <a:spLocks noGrp="1"/>
          </p:cNvSpPr>
          <p:nvPr>
            <p:ph sz="half" idx="12" hasCustomPrompt="1"/>
          </p:nvPr>
        </p:nvSpPr>
        <p:spPr>
          <a:xfrm>
            <a:off x="8107384" y="1620003"/>
            <a:ext cx="3408000" cy="4460759"/>
          </a:xfrm>
        </p:spPr>
        <p:txBody>
          <a:bodyPr/>
          <a:lstStyle>
            <a:lvl1pPr marL="239178" indent="-239178">
              <a:defRPr sz="1867">
                <a:solidFill>
                  <a:schemeClr val="tx1"/>
                </a:solidFill>
              </a:defRPr>
            </a:lvl1pPr>
            <a:lvl2pPr>
              <a:defRPr sz="1867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2160"/>
            </a:lvl6pPr>
            <a:lvl7pPr>
              <a:defRPr sz="2160"/>
            </a:lvl7pPr>
            <a:lvl8pPr>
              <a:defRPr sz="2160"/>
            </a:lvl8pPr>
            <a:lvl9pPr>
              <a:defRPr sz="2160"/>
            </a:lvl9pPr>
          </a:lstStyle>
          <a:p>
            <a:pPr lvl="0"/>
            <a:r>
              <a:rPr lang="de-DE" dirty="0"/>
              <a:t>Erste Ebene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Fußzeilenplatzhalter 5">
            <a:extLst>
              <a:ext uri="{FF2B5EF4-FFF2-40B4-BE49-F238E27FC236}">
                <a16:creationId xmlns:a16="http://schemas.microsoft.com/office/drawing/2014/main" id="{F96C3857-E335-4B3B-BB5B-ABC2353B2D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86553" y="6484197"/>
            <a:ext cx="8185505" cy="367200"/>
          </a:xfrm>
          <a:prstGeom prst="rect">
            <a:avLst/>
          </a:prstGeom>
        </p:spPr>
        <p:txBody>
          <a:bodyPr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0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Replica Std"/>
              </a:defRPr>
            </a:lvl1pPr>
          </a:lstStyle>
          <a:p>
            <a:pPr>
              <a:defRPr/>
            </a:pPr>
            <a:r>
              <a:rPr lang="de-DE"/>
              <a:t>Thema des Vortrags  |  Name des/der Referierenden  |  10.10.2024  | </a:t>
            </a:r>
            <a:endParaRPr lang="en-GB" dirty="0"/>
          </a:p>
        </p:txBody>
      </p:sp>
      <p:sp>
        <p:nvSpPr>
          <p:cNvPr id="8" name="Foliennummernplatzhalter 1">
            <a:extLst>
              <a:ext uri="{FF2B5EF4-FFF2-40B4-BE49-F238E27FC236}">
                <a16:creationId xmlns:a16="http://schemas.microsoft.com/office/drawing/2014/main" id="{B55E9212-A241-4CA2-BCC7-06A96E0874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02538" y="6484197"/>
            <a:ext cx="533400" cy="365125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9D14B223-4EE8-42EF-A124-AE991960464B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6430655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72000" y="496800"/>
            <a:ext cx="9077549" cy="838200"/>
          </a:xfrm>
        </p:spPr>
        <p:txBody>
          <a:bodyPr/>
          <a:lstStyle>
            <a:lvl1pPr>
              <a:defRPr sz="2667" cap="all" baseline="0">
                <a:solidFill>
                  <a:schemeClr val="tx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4" name="Fußzeilenplatzhalter 5">
            <a:extLst>
              <a:ext uri="{FF2B5EF4-FFF2-40B4-BE49-F238E27FC236}">
                <a16:creationId xmlns:a16="http://schemas.microsoft.com/office/drawing/2014/main" id="{1B421642-B5D5-4C03-B351-3CECA9491B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86553" y="6484197"/>
            <a:ext cx="8185505" cy="367200"/>
          </a:xfrm>
          <a:prstGeom prst="rect">
            <a:avLst/>
          </a:prstGeom>
        </p:spPr>
        <p:txBody>
          <a:bodyPr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0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Replica Std"/>
              </a:defRPr>
            </a:lvl1pPr>
          </a:lstStyle>
          <a:p>
            <a:pPr>
              <a:defRPr/>
            </a:pPr>
            <a:r>
              <a:rPr lang="de-DE"/>
              <a:t>Thema des Vortrags  |  Name des/der Referierenden  |  10.10.2024  | </a:t>
            </a:r>
            <a:endParaRPr lang="en-GB" dirty="0"/>
          </a:p>
        </p:txBody>
      </p:sp>
      <p:sp>
        <p:nvSpPr>
          <p:cNvPr id="5" name="Foliennummernplatzhalter 1">
            <a:extLst>
              <a:ext uri="{FF2B5EF4-FFF2-40B4-BE49-F238E27FC236}">
                <a16:creationId xmlns:a16="http://schemas.microsoft.com/office/drawing/2014/main" id="{51157E5C-9C00-4F8F-BBBA-77D4A84218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02538" y="6484197"/>
            <a:ext cx="533400" cy="365125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9D14B223-4EE8-42EF-A124-AE991960464B}" type="slidenum">
              <a:rPr lang="de-DE" smtClean="0"/>
              <a:pPr/>
              <a:t>‹#›</a:t>
            </a:fld>
            <a:endParaRPr lang="de-DE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/>
          <p:cNvSpPr/>
          <p:nvPr userDrawn="1"/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Fußzeilenplatzhalter 5">
            <a:extLst>
              <a:ext uri="{FF2B5EF4-FFF2-40B4-BE49-F238E27FC236}">
                <a16:creationId xmlns:a16="http://schemas.microsoft.com/office/drawing/2014/main" id="{7369AF32-BDF2-4990-92EC-E2DDCFE97A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86553" y="6484197"/>
            <a:ext cx="8185505" cy="367200"/>
          </a:xfrm>
          <a:prstGeom prst="rect">
            <a:avLst/>
          </a:prstGeom>
        </p:spPr>
        <p:txBody>
          <a:bodyPr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0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Replica Std"/>
              </a:defRPr>
            </a:lvl1pPr>
          </a:lstStyle>
          <a:p>
            <a:pPr>
              <a:defRPr/>
            </a:pPr>
            <a:r>
              <a:rPr lang="de-DE"/>
              <a:t>Thema des Vortrags  |  Name des/der Referierenden  |  10.10.2024  | </a:t>
            </a:r>
            <a:endParaRPr lang="en-GB" dirty="0"/>
          </a:p>
        </p:txBody>
      </p:sp>
      <p:sp>
        <p:nvSpPr>
          <p:cNvPr id="5" name="Foliennummernplatzhalter 1">
            <a:extLst>
              <a:ext uri="{FF2B5EF4-FFF2-40B4-BE49-F238E27FC236}">
                <a16:creationId xmlns:a16="http://schemas.microsoft.com/office/drawing/2014/main" id="{DD032E88-F750-4AC1-8F39-6CB7B20CC1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02538" y="6484197"/>
            <a:ext cx="533400" cy="365125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9D14B223-4EE8-42EF-A124-AE991960464B}" type="slidenum">
              <a:rPr lang="de-DE" smtClean="0"/>
              <a:pPr/>
              <a:t>‹#›</a:t>
            </a:fld>
            <a:endParaRPr lang="de-DE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Leer_Pfei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>
          <a:xfrm>
            <a:off x="0" y="0"/>
            <a:ext cx="12192000" cy="17435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Fußzeilenplatzhalter 5">
            <a:extLst>
              <a:ext uri="{FF2B5EF4-FFF2-40B4-BE49-F238E27FC236}">
                <a16:creationId xmlns:a16="http://schemas.microsoft.com/office/drawing/2014/main" id="{EEA5479B-77C8-4C0A-B156-20737F6B03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86553" y="6484197"/>
            <a:ext cx="8185505" cy="367200"/>
          </a:xfrm>
          <a:prstGeom prst="rect">
            <a:avLst/>
          </a:prstGeom>
        </p:spPr>
        <p:txBody>
          <a:bodyPr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0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Replica Std"/>
              </a:defRPr>
            </a:lvl1pPr>
          </a:lstStyle>
          <a:p>
            <a:pPr>
              <a:defRPr/>
            </a:pPr>
            <a:r>
              <a:rPr lang="de-DE"/>
              <a:t>Thema des Vortrags  |  Name des/der Referierenden  |  10.10.2024  | </a:t>
            </a:r>
            <a:endParaRPr lang="en-GB" dirty="0"/>
          </a:p>
        </p:txBody>
      </p:sp>
      <p:sp>
        <p:nvSpPr>
          <p:cNvPr id="5" name="Foliennummernplatzhalter 1">
            <a:extLst>
              <a:ext uri="{FF2B5EF4-FFF2-40B4-BE49-F238E27FC236}">
                <a16:creationId xmlns:a16="http://schemas.microsoft.com/office/drawing/2014/main" id="{AAB52C17-3AB1-4D39-AECE-8915DC7BDE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02538" y="6484197"/>
            <a:ext cx="533400" cy="365125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9D14B223-4EE8-42EF-A124-AE991960464B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735675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_Titelfolie">
    <p:bg>
      <p:bgPr>
        <a:gradFill>
          <a:gsLst>
            <a:gs pos="63000">
              <a:schemeClr val="tx1"/>
            </a:gs>
            <a:gs pos="0">
              <a:schemeClr val="tx1"/>
            </a:gs>
            <a:gs pos="96000">
              <a:srgbClr val="323232">
                <a:alpha val="0"/>
              </a:srgb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01" y="1904"/>
            <a:ext cx="12189399" cy="6854193"/>
          </a:xfrm>
          <a:prstGeom prst="rect">
            <a:avLst/>
          </a:prstGeom>
        </p:spPr>
      </p:pic>
      <p:sp>
        <p:nvSpPr>
          <p:cNvPr id="2" name="Rechteck 1"/>
          <p:cNvSpPr/>
          <p:nvPr/>
        </p:nvSpPr>
        <p:spPr>
          <a:xfrm>
            <a:off x="0" y="1904"/>
            <a:ext cx="12192000" cy="6000313"/>
          </a:xfrm>
          <a:prstGeom prst="rect">
            <a:avLst/>
          </a:prstGeom>
          <a:gradFill flip="none" rotWithShape="1">
            <a:gsLst>
              <a:gs pos="40000">
                <a:srgbClr val="323232">
                  <a:alpha val="16000"/>
                </a:srgbClr>
              </a:gs>
              <a:gs pos="17000">
                <a:srgbClr val="323232">
                  <a:alpha val="0"/>
                </a:srgbClr>
              </a:gs>
              <a:gs pos="31000">
                <a:srgbClr val="323232">
                  <a:alpha val="14000"/>
                </a:srgbClr>
              </a:gs>
              <a:gs pos="0">
                <a:srgbClr val="323232">
                  <a:alpha val="0"/>
                </a:srgbClr>
              </a:gs>
              <a:gs pos="54000">
                <a:srgbClr val="323232">
                  <a:alpha val="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7044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671078" y="1449389"/>
            <a:ext cx="5725301" cy="2246400"/>
          </a:xfrm>
        </p:spPr>
        <p:txBody>
          <a:bodyPr lIns="0" tIns="0" rIns="0" bIns="0"/>
          <a:lstStyle>
            <a:lvl1pPr marL="0" indent="0">
              <a:spcBef>
                <a:spcPct val="0"/>
              </a:spcBef>
              <a:buFont typeface="Wingdings" pitchFamily="2" charset="2"/>
              <a:buNone/>
              <a:defRPr sz="2200" b="0" i="0">
                <a:solidFill>
                  <a:schemeClr val="accent1"/>
                </a:solidFill>
                <a:latin typeface="+mj-lt"/>
                <a:ea typeface="Verdana" charset="0"/>
                <a:cs typeface="Verdana" charset="0"/>
              </a:defRPr>
            </a:lvl1pPr>
          </a:lstStyle>
          <a:p>
            <a:r>
              <a:rPr lang="de-DE" dirty="0"/>
              <a:t>Master-Untertitelformat bearbeiten</a:t>
            </a:r>
          </a:p>
        </p:txBody>
      </p:sp>
      <p:pic>
        <p:nvPicPr>
          <p:cNvPr id="11" name="Bild 12">
            <a:extLst>
              <a:ext uri="{FF2B5EF4-FFF2-40B4-BE49-F238E27FC236}">
                <a16:creationId xmlns:a16="http://schemas.microsoft.com/office/drawing/2014/main" id="{B441568F-5347-4ABB-B589-21BF2A71D46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2000" y="5664000"/>
            <a:ext cx="11193600" cy="681928"/>
          </a:xfrm>
          <a:prstGeom prst="rect">
            <a:avLst/>
          </a:prstGeom>
        </p:spPr>
      </p:pic>
      <p:sp>
        <p:nvSpPr>
          <p:cNvPr id="4" name="Titel 3">
            <a:extLst>
              <a:ext uri="{FF2B5EF4-FFF2-40B4-BE49-F238E27FC236}">
                <a16:creationId xmlns:a16="http://schemas.microsoft.com/office/drawing/2014/main" id="{63F2F294-636D-43F3-AE2D-F2816AE2A9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2006" y="499200"/>
            <a:ext cx="8844532" cy="838200"/>
          </a:xfrm>
        </p:spPr>
        <p:txBody>
          <a:bodyPr anchor="t" anchorCtr="0"/>
          <a:lstStyle>
            <a:lvl1pPr>
              <a:defRPr sz="3200" cap="all" baseline="0">
                <a:solidFill>
                  <a:schemeClr val="accent1"/>
                </a:solidFill>
              </a:defRPr>
            </a:lvl1pPr>
          </a:lstStyle>
          <a:p>
            <a:r>
              <a:rPr lang="de-DE" dirty="0" err="1"/>
              <a:t>TitelMasterformat</a:t>
            </a:r>
            <a:r>
              <a:rPr lang="de-DE" dirty="0"/>
              <a:t> durch klicken bearbeiten</a:t>
            </a:r>
          </a:p>
        </p:txBody>
      </p:sp>
      <p:grpSp>
        <p:nvGrpSpPr>
          <p:cNvPr id="10" name="Gruppierung 15">
            <a:extLst>
              <a:ext uri="{FF2B5EF4-FFF2-40B4-BE49-F238E27FC236}">
                <a16:creationId xmlns:a16="http://schemas.microsoft.com/office/drawing/2014/main" id="{C4533E3E-2C1B-4E65-9A43-EACE64AB75AC}"/>
              </a:ext>
            </a:extLst>
          </p:cNvPr>
          <p:cNvGrpSpPr/>
          <p:nvPr userDrawn="1"/>
        </p:nvGrpSpPr>
        <p:grpSpPr>
          <a:xfrm>
            <a:off x="9884707" y="477223"/>
            <a:ext cx="2304912" cy="870205"/>
            <a:chOff x="7415316" y="357917"/>
            <a:chExt cx="1728684" cy="652654"/>
          </a:xfrm>
          <a:solidFill>
            <a:schemeClr val="bg1"/>
          </a:solidFill>
        </p:grpSpPr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59367ED3-0ADD-4745-BE67-CE96E3738DBA}"/>
                </a:ext>
              </a:extLst>
            </p:cNvPr>
            <p:cNvSpPr/>
            <p:nvPr/>
          </p:nvSpPr>
          <p:spPr>
            <a:xfrm>
              <a:off x="7415316" y="357917"/>
              <a:ext cx="1728684" cy="6526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3" name="Picture 9">
              <a:extLst>
                <a:ext uri="{FF2B5EF4-FFF2-40B4-BE49-F238E27FC236}">
                  <a16:creationId xmlns:a16="http://schemas.microsoft.com/office/drawing/2014/main" id="{4E830C90-8B87-4016-B471-9161C7224C9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7581461" y="365344"/>
              <a:ext cx="1511052" cy="604421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</p:pic>
        <p:pic>
          <p:nvPicPr>
            <p:cNvPr id="14" name="Picture 9">
              <a:extLst>
                <a:ext uri="{FF2B5EF4-FFF2-40B4-BE49-F238E27FC236}">
                  <a16:creationId xmlns:a16="http://schemas.microsoft.com/office/drawing/2014/main" id="{22BD9E6C-1779-4BFA-903A-8F794990CDC6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7484876" y="359989"/>
              <a:ext cx="1620001" cy="64800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</p:pic>
      </p:grpSp>
    </p:spTree>
    <p:extLst>
      <p:ext uri="{BB962C8B-B14F-4D97-AF65-F5344CB8AC3E}">
        <p14:creationId xmlns:p14="http://schemas.microsoft.com/office/powerpoint/2010/main" val="14077885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59835" y="1620000"/>
            <a:ext cx="6943057" cy="4445520"/>
          </a:xfrm>
        </p:spPr>
        <p:txBody>
          <a:bodyPr/>
          <a:lstStyle>
            <a:lvl1pPr>
              <a:defRPr sz="1867">
                <a:solidFill>
                  <a:schemeClr val="tx1"/>
                </a:solidFill>
              </a:defRPr>
            </a:lvl1pPr>
            <a:lvl2pPr>
              <a:defRPr sz="1867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672001" y="1620000"/>
            <a:ext cx="3527467" cy="4445520"/>
          </a:xfrm>
        </p:spPr>
        <p:txBody>
          <a:bodyPr/>
          <a:lstStyle>
            <a:lvl1pPr marL="0" indent="0">
              <a:buNone/>
              <a:defRPr sz="1867">
                <a:solidFill>
                  <a:schemeClr val="tx1"/>
                </a:solidFill>
              </a:defRPr>
            </a:lvl1pPr>
            <a:lvl2pPr marL="548626" indent="0">
              <a:buNone/>
              <a:defRPr sz="1440"/>
            </a:lvl2pPr>
            <a:lvl3pPr marL="1097253" indent="0">
              <a:buNone/>
              <a:defRPr sz="1200"/>
            </a:lvl3pPr>
            <a:lvl4pPr marL="1645879" indent="0">
              <a:buNone/>
              <a:defRPr sz="1080"/>
            </a:lvl4pPr>
            <a:lvl5pPr marL="2194505" indent="0">
              <a:buNone/>
              <a:defRPr sz="1080"/>
            </a:lvl5pPr>
            <a:lvl6pPr marL="2743131" indent="0">
              <a:buNone/>
              <a:defRPr sz="1080"/>
            </a:lvl6pPr>
            <a:lvl7pPr marL="3291758" indent="0">
              <a:buNone/>
              <a:defRPr sz="1080"/>
            </a:lvl7pPr>
            <a:lvl8pPr marL="3840384" indent="0">
              <a:buNone/>
              <a:defRPr sz="1080"/>
            </a:lvl8pPr>
            <a:lvl9pPr marL="4389010" indent="0">
              <a:buNone/>
              <a:defRPr sz="1080"/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5" name="Titel 1"/>
          <p:cNvSpPr>
            <a:spLocks noGrp="1"/>
          </p:cNvSpPr>
          <p:nvPr>
            <p:ph type="title" hasCustomPrompt="1"/>
          </p:nvPr>
        </p:nvSpPr>
        <p:spPr>
          <a:xfrm>
            <a:off x="672000" y="496800"/>
            <a:ext cx="9120000" cy="838200"/>
          </a:xfrm>
        </p:spPr>
        <p:txBody>
          <a:bodyPr/>
          <a:lstStyle>
            <a:lvl1pPr>
              <a:defRPr sz="2667" cap="all" baseline="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E05CA8B-C638-4B55-B2A0-1FC11F353E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86553" y="6484197"/>
            <a:ext cx="8185505" cy="367200"/>
          </a:xfrm>
          <a:prstGeom prst="rect">
            <a:avLst/>
          </a:prstGeom>
        </p:spPr>
        <p:txBody>
          <a:bodyPr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0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Replica Std"/>
              </a:defRPr>
            </a:lvl1pPr>
          </a:lstStyle>
          <a:p>
            <a:pPr>
              <a:defRPr/>
            </a:pPr>
            <a:r>
              <a:rPr lang="de-DE"/>
              <a:t>Thema des Vortrags  |  Name des/der Referierenden  |  10.10.2024  | </a:t>
            </a:r>
            <a:endParaRPr lang="en-GB" dirty="0"/>
          </a:p>
        </p:txBody>
      </p:sp>
      <p:sp>
        <p:nvSpPr>
          <p:cNvPr id="7" name="Foliennummernplatzhalter 1">
            <a:extLst>
              <a:ext uri="{FF2B5EF4-FFF2-40B4-BE49-F238E27FC236}">
                <a16:creationId xmlns:a16="http://schemas.microsoft.com/office/drawing/2014/main" id="{85E6D95D-D6FE-4E99-B005-06F3B82BCB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02538" y="6484197"/>
            <a:ext cx="533400" cy="365125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9D14B223-4EE8-42EF-A124-AE991960464B}" type="slidenum">
              <a:rPr lang="de-DE" smtClean="0"/>
              <a:pPr/>
              <a:t>‹#›</a:t>
            </a:fld>
            <a:endParaRPr lang="de-DE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_Titelfoli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401B23A3-AC37-4883-9585-81B99B024C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92955" cy="6975835"/>
          </a:xfrm>
          <a:prstGeom prst="rect">
            <a:avLst/>
          </a:prstGeom>
        </p:spPr>
      </p:pic>
      <p:sp>
        <p:nvSpPr>
          <p:cNvPr id="2" name="Rechteck 1"/>
          <p:cNvSpPr/>
          <p:nvPr/>
        </p:nvSpPr>
        <p:spPr>
          <a:xfrm>
            <a:off x="0" y="0"/>
            <a:ext cx="12292954" cy="6975835"/>
          </a:xfrm>
          <a:prstGeom prst="rect">
            <a:avLst/>
          </a:prstGeom>
          <a:gradFill flip="none" rotWithShape="1">
            <a:gsLst>
              <a:gs pos="17000">
                <a:srgbClr val="323232">
                  <a:alpha val="74000"/>
                </a:srgbClr>
              </a:gs>
              <a:gs pos="29000">
                <a:srgbClr val="323232">
                  <a:alpha val="64000"/>
                </a:srgbClr>
              </a:gs>
              <a:gs pos="6000">
                <a:srgbClr val="323232">
                  <a:alpha val="68000"/>
                </a:srgbClr>
              </a:gs>
              <a:gs pos="40000">
                <a:srgbClr val="323232">
                  <a:alpha val="36000"/>
                </a:srgbClr>
              </a:gs>
              <a:gs pos="51000">
                <a:srgbClr val="323232">
                  <a:alpha val="0"/>
                </a:srgbClr>
              </a:gs>
            </a:gsLst>
            <a:lin ang="2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7044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671078" y="1449389"/>
            <a:ext cx="5725301" cy="2246400"/>
          </a:xfrm>
        </p:spPr>
        <p:txBody>
          <a:bodyPr lIns="0" tIns="0" rIns="0" bIns="0"/>
          <a:lstStyle>
            <a:lvl1pPr marL="0" indent="0">
              <a:spcBef>
                <a:spcPct val="0"/>
              </a:spcBef>
              <a:buFont typeface="Wingdings" pitchFamily="2" charset="2"/>
              <a:buNone/>
              <a:defRPr sz="2200" b="0" i="0">
                <a:solidFill>
                  <a:schemeClr val="accent1"/>
                </a:solidFill>
                <a:latin typeface="+mj-lt"/>
                <a:ea typeface="Verdana" charset="0"/>
                <a:cs typeface="Verdana" charset="0"/>
              </a:defRPr>
            </a:lvl1pPr>
          </a:lstStyle>
          <a:p>
            <a:r>
              <a:rPr lang="de-DE" dirty="0"/>
              <a:t>Master-Untertitelformat bearbeiten</a:t>
            </a:r>
          </a:p>
        </p:txBody>
      </p:sp>
      <p:pic>
        <p:nvPicPr>
          <p:cNvPr id="11" name="Bild 12">
            <a:extLst>
              <a:ext uri="{FF2B5EF4-FFF2-40B4-BE49-F238E27FC236}">
                <a16:creationId xmlns:a16="http://schemas.microsoft.com/office/drawing/2014/main" id="{B441568F-5347-4ABB-B589-21BF2A71D46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2000" y="5664000"/>
            <a:ext cx="11193600" cy="681928"/>
          </a:xfrm>
          <a:prstGeom prst="rect">
            <a:avLst/>
          </a:prstGeom>
        </p:spPr>
      </p:pic>
      <p:sp>
        <p:nvSpPr>
          <p:cNvPr id="4" name="Titel 3">
            <a:extLst>
              <a:ext uri="{FF2B5EF4-FFF2-40B4-BE49-F238E27FC236}">
                <a16:creationId xmlns:a16="http://schemas.microsoft.com/office/drawing/2014/main" id="{63F2F294-636D-43F3-AE2D-F2816AE2A9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2006" y="499200"/>
            <a:ext cx="8844532" cy="838200"/>
          </a:xfrm>
        </p:spPr>
        <p:txBody>
          <a:bodyPr anchor="t" anchorCtr="0"/>
          <a:lstStyle>
            <a:lvl1pPr>
              <a:defRPr sz="3200" cap="all" baseline="0">
                <a:solidFill>
                  <a:schemeClr val="accent1"/>
                </a:solidFill>
              </a:defRPr>
            </a:lvl1pPr>
          </a:lstStyle>
          <a:p>
            <a:r>
              <a:rPr lang="de-DE" dirty="0" err="1"/>
              <a:t>TitelMasterformat</a:t>
            </a:r>
            <a:r>
              <a:rPr lang="de-DE" dirty="0"/>
              <a:t> durch klicken bearbeiten</a:t>
            </a:r>
          </a:p>
        </p:txBody>
      </p:sp>
      <p:grpSp>
        <p:nvGrpSpPr>
          <p:cNvPr id="10" name="Gruppierung 15">
            <a:extLst>
              <a:ext uri="{FF2B5EF4-FFF2-40B4-BE49-F238E27FC236}">
                <a16:creationId xmlns:a16="http://schemas.microsoft.com/office/drawing/2014/main" id="{A8DB9259-71F6-4F9B-B967-47E2D6DC527A}"/>
              </a:ext>
            </a:extLst>
          </p:cNvPr>
          <p:cNvGrpSpPr/>
          <p:nvPr userDrawn="1"/>
        </p:nvGrpSpPr>
        <p:grpSpPr>
          <a:xfrm>
            <a:off x="9884707" y="477223"/>
            <a:ext cx="2304912" cy="870205"/>
            <a:chOff x="7415316" y="357917"/>
            <a:chExt cx="1728684" cy="652654"/>
          </a:xfrm>
          <a:solidFill>
            <a:schemeClr val="bg1"/>
          </a:solidFill>
        </p:grpSpPr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E654FAA1-6887-41AB-999B-25C57B1D752E}"/>
                </a:ext>
              </a:extLst>
            </p:cNvPr>
            <p:cNvSpPr/>
            <p:nvPr/>
          </p:nvSpPr>
          <p:spPr>
            <a:xfrm>
              <a:off x="7415316" y="357917"/>
              <a:ext cx="1728684" cy="6526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3" name="Picture 9">
              <a:extLst>
                <a:ext uri="{FF2B5EF4-FFF2-40B4-BE49-F238E27FC236}">
                  <a16:creationId xmlns:a16="http://schemas.microsoft.com/office/drawing/2014/main" id="{203C5551-E710-45CE-907D-46D94F630F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7581461" y="365344"/>
              <a:ext cx="1511052" cy="604421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</p:pic>
        <p:pic>
          <p:nvPicPr>
            <p:cNvPr id="14" name="Picture 9">
              <a:extLst>
                <a:ext uri="{FF2B5EF4-FFF2-40B4-BE49-F238E27FC236}">
                  <a16:creationId xmlns:a16="http://schemas.microsoft.com/office/drawing/2014/main" id="{0574A4D3-6DE3-409C-B9CE-BE3524D7E4E8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7484876" y="359989"/>
              <a:ext cx="1620001" cy="64800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</p:pic>
      </p:grpSp>
    </p:spTree>
    <p:extLst>
      <p:ext uri="{BB962C8B-B14F-4D97-AF65-F5344CB8AC3E}">
        <p14:creationId xmlns:p14="http://schemas.microsoft.com/office/powerpoint/2010/main" val="11360645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Titelfolie">
    <p:bg>
      <p:bgPr>
        <a:gradFill>
          <a:gsLst>
            <a:gs pos="63000">
              <a:schemeClr val="tx1"/>
            </a:gs>
            <a:gs pos="0">
              <a:schemeClr val="tx1"/>
            </a:gs>
            <a:gs pos="96000">
              <a:srgbClr val="323232">
                <a:alpha val="0"/>
              </a:srgb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2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13967"/>
            <a:ext cx="12191999" cy="6845976"/>
          </a:xfrm>
          <a:prstGeom prst="rect">
            <a:avLst/>
          </a:prstGeo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F8A45A37-0AD4-4A44-B2A5-FCF85446CB45}"/>
              </a:ext>
            </a:extLst>
          </p:cNvPr>
          <p:cNvSpPr/>
          <p:nvPr userDrawn="1"/>
        </p:nvSpPr>
        <p:spPr>
          <a:xfrm rot="10800000">
            <a:off x="0" y="5740800"/>
            <a:ext cx="12192000" cy="1103232"/>
          </a:xfrm>
          <a:prstGeom prst="rect">
            <a:avLst/>
          </a:prstGeom>
          <a:gradFill flip="none" rotWithShape="1">
            <a:gsLst>
              <a:gs pos="76000">
                <a:srgbClr val="323232">
                  <a:alpha val="0"/>
                </a:srgbClr>
              </a:gs>
              <a:gs pos="84000">
                <a:srgbClr val="323232">
                  <a:alpha val="0"/>
                </a:srgbClr>
              </a:gs>
              <a:gs pos="7000">
                <a:srgbClr val="323232">
                  <a:alpha val="14000"/>
                </a:srgbClr>
              </a:gs>
              <a:gs pos="98000">
                <a:srgbClr val="323232">
                  <a:alpha val="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Rechteck 1"/>
          <p:cNvSpPr/>
          <p:nvPr/>
        </p:nvSpPr>
        <p:spPr>
          <a:xfrm>
            <a:off x="0" y="0"/>
            <a:ext cx="12192000" cy="2393952"/>
          </a:xfrm>
          <a:prstGeom prst="rect">
            <a:avLst/>
          </a:prstGeom>
          <a:gradFill flip="none" rotWithShape="1">
            <a:gsLst>
              <a:gs pos="76000">
                <a:srgbClr val="323232">
                  <a:alpha val="0"/>
                </a:srgbClr>
              </a:gs>
              <a:gs pos="84000">
                <a:srgbClr val="323232">
                  <a:alpha val="0"/>
                </a:srgbClr>
              </a:gs>
              <a:gs pos="7000">
                <a:srgbClr val="323232">
                  <a:alpha val="14000"/>
                </a:srgbClr>
              </a:gs>
              <a:gs pos="98000">
                <a:srgbClr val="323232">
                  <a:alpha val="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7044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671078" y="1449389"/>
            <a:ext cx="5725301" cy="2246400"/>
          </a:xfrm>
        </p:spPr>
        <p:txBody>
          <a:bodyPr lIns="0" tIns="0" rIns="0" bIns="0"/>
          <a:lstStyle>
            <a:lvl1pPr marL="0" indent="0">
              <a:spcBef>
                <a:spcPct val="0"/>
              </a:spcBef>
              <a:buFont typeface="Wingdings" pitchFamily="2" charset="2"/>
              <a:buNone/>
              <a:defRPr sz="2200" b="0" i="0">
                <a:solidFill>
                  <a:schemeClr val="accent1"/>
                </a:solidFill>
                <a:latin typeface="+mj-lt"/>
                <a:ea typeface="Verdana" charset="0"/>
                <a:cs typeface="Verdana" charset="0"/>
              </a:defRPr>
            </a:lvl1pPr>
          </a:lstStyle>
          <a:p>
            <a:r>
              <a:rPr lang="de-DE"/>
              <a:t>Master-Untertitelformat bearbeiten</a:t>
            </a:r>
            <a:endParaRPr lang="de-DE" dirty="0"/>
          </a:p>
        </p:txBody>
      </p:sp>
      <p:sp>
        <p:nvSpPr>
          <p:cNvPr id="12" name="Titel 11"/>
          <p:cNvSpPr>
            <a:spLocks noGrp="1"/>
          </p:cNvSpPr>
          <p:nvPr>
            <p:ph type="title" hasCustomPrompt="1"/>
          </p:nvPr>
        </p:nvSpPr>
        <p:spPr>
          <a:xfrm>
            <a:off x="672006" y="496800"/>
            <a:ext cx="8946132" cy="838200"/>
          </a:xfrm>
        </p:spPr>
        <p:txBody>
          <a:bodyPr/>
          <a:lstStyle>
            <a:lvl1pPr>
              <a:defRPr sz="3200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pic>
        <p:nvPicPr>
          <p:cNvPr id="11" name="Bild 12">
            <a:extLst>
              <a:ext uri="{FF2B5EF4-FFF2-40B4-BE49-F238E27FC236}">
                <a16:creationId xmlns:a16="http://schemas.microsoft.com/office/drawing/2014/main" id="{B441568F-5347-4ABB-B589-21BF2A71D46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2000" y="5664000"/>
            <a:ext cx="11193600" cy="681928"/>
          </a:xfrm>
          <a:prstGeom prst="rect">
            <a:avLst/>
          </a:prstGeom>
        </p:spPr>
      </p:pic>
      <p:grpSp>
        <p:nvGrpSpPr>
          <p:cNvPr id="13" name="Gruppierung 15">
            <a:extLst>
              <a:ext uri="{FF2B5EF4-FFF2-40B4-BE49-F238E27FC236}">
                <a16:creationId xmlns:a16="http://schemas.microsoft.com/office/drawing/2014/main" id="{8A1BB5BB-2E2A-4AAE-99C7-116D6FC1C858}"/>
              </a:ext>
            </a:extLst>
          </p:cNvPr>
          <p:cNvGrpSpPr/>
          <p:nvPr userDrawn="1"/>
        </p:nvGrpSpPr>
        <p:grpSpPr>
          <a:xfrm>
            <a:off x="9884707" y="477223"/>
            <a:ext cx="2304912" cy="870205"/>
            <a:chOff x="7415316" y="357917"/>
            <a:chExt cx="1728684" cy="652654"/>
          </a:xfrm>
          <a:solidFill>
            <a:schemeClr val="bg1"/>
          </a:solidFill>
        </p:grpSpPr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54E637BF-5F1E-4398-A25E-7F57F5824C1F}"/>
                </a:ext>
              </a:extLst>
            </p:cNvPr>
            <p:cNvSpPr/>
            <p:nvPr/>
          </p:nvSpPr>
          <p:spPr>
            <a:xfrm>
              <a:off x="7415316" y="357917"/>
              <a:ext cx="1728684" cy="6526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5" name="Picture 9">
              <a:extLst>
                <a:ext uri="{FF2B5EF4-FFF2-40B4-BE49-F238E27FC236}">
                  <a16:creationId xmlns:a16="http://schemas.microsoft.com/office/drawing/2014/main" id="{2B227004-2314-448F-9B03-E89D9F32A8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7581461" y="365344"/>
              <a:ext cx="1511052" cy="604421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</p:pic>
        <p:pic>
          <p:nvPicPr>
            <p:cNvPr id="19" name="Picture 9">
              <a:extLst>
                <a:ext uri="{FF2B5EF4-FFF2-40B4-BE49-F238E27FC236}">
                  <a16:creationId xmlns:a16="http://schemas.microsoft.com/office/drawing/2014/main" id="{4053586B-3E06-451D-ABFC-9D1F14BCA4BB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7484876" y="359989"/>
              <a:ext cx="1620001" cy="64800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</p:pic>
      </p:grpSp>
    </p:spTree>
    <p:extLst>
      <p:ext uri="{BB962C8B-B14F-4D97-AF65-F5344CB8AC3E}">
        <p14:creationId xmlns:p14="http://schemas.microsoft.com/office/powerpoint/2010/main" val="30450773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47" y="1"/>
            <a:ext cx="12180307" cy="6857999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AC08E9DB-D969-4D3A-830F-45B0AC334BB6}"/>
              </a:ext>
            </a:extLst>
          </p:cNvPr>
          <p:cNvSpPr/>
          <p:nvPr userDrawn="1"/>
        </p:nvSpPr>
        <p:spPr>
          <a:xfrm>
            <a:off x="0" y="0"/>
            <a:ext cx="12180307" cy="6858000"/>
          </a:xfrm>
          <a:prstGeom prst="rect">
            <a:avLst/>
          </a:prstGeom>
          <a:gradFill flip="none" rotWithShape="1">
            <a:gsLst>
              <a:gs pos="89000">
                <a:srgbClr val="323232">
                  <a:alpha val="16000"/>
                </a:srgbClr>
              </a:gs>
              <a:gs pos="47000">
                <a:srgbClr val="323232">
                  <a:alpha val="0"/>
                </a:srgbClr>
              </a:gs>
              <a:gs pos="64000">
                <a:srgbClr val="323232">
                  <a:alpha val="0"/>
                </a:srgbClr>
              </a:gs>
              <a:gs pos="0">
                <a:srgbClr val="323232">
                  <a:alpha val="34000"/>
                </a:srgbClr>
              </a:gs>
              <a:gs pos="100000">
                <a:srgbClr val="323232">
                  <a:alpha val="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7044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671078" y="1449389"/>
            <a:ext cx="5725301" cy="2246400"/>
          </a:xfrm>
        </p:spPr>
        <p:txBody>
          <a:bodyPr lIns="0" tIns="0" rIns="0" bIns="0"/>
          <a:lstStyle>
            <a:lvl1pPr marL="0" indent="0">
              <a:spcBef>
                <a:spcPct val="0"/>
              </a:spcBef>
              <a:buFont typeface="Wingdings" pitchFamily="2" charset="2"/>
              <a:buNone/>
              <a:defRPr sz="2200" b="0" i="0">
                <a:solidFill>
                  <a:schemeClr val="accent1"/>
                </a:solidFill>
                <a:latin typeface="+mj-lt"/>
                <a:ea typeface="Verdana" charset="0"/>
                <a:cs typeface="Verdana" charset="0"/>
              </a:defRPr>
            </a:lvl1pPr>
          </a:lstStyle>
          <a:p>
            <a:r>
              <a:rPr lang="de-DE"/>
              <a:t>Master-Untertitelformat bearbeiten</a:t>
            </a:r>
            <a:endParaRPr lang="de-DE" dirty="0"/>
          </a:p>
        </p:txBody>
      </p:sp>
      <p:sp>
        <p:nvSpPr>
          <p:cNvPr id="12" name="Titel 11"/>
          <p:cNvSpPr>
            <a:spLocks noGrp="1"/>
          </p:cNvSpPr>
          <p:nvPr>
            <p:ph type="title" hasCustomPrompt="1"/>
          </p:nvPr>
        </p:nvSpPr>
        <p:spPr>
          <a:xfrm>
            <a:off x="672006" y="496800"/>
            <a:ext cx="8946132" cy="838200"/>
          </a:xfrm>
        </p:spPr>
        <p:txBody>
          <a:bodyPr/>
          <a:lstStyle>
            <a:lvl1pPr>
              <a:defRPr sz="3200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pic>
        <p:nvPicPr>
          <p:cNvPr id="10" name="Bild 12">
            <a:extLst>
              <a:ext uri="{FF2B5EF4-FFF2-40B4-BE49-F238E27FC236}">
                <a16:creationId xmlns:a16="http://schemas.microsoft.com/office/drawing/2014/main" id="{761D536A-FC0B-4E11-85E5-20EFEAE796C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2000" y="5664000"/>
            <a:ext cx="11193600" cy="681928"/>
          </a:xfrm>
          <a:prstGeom prst="rect">
            <a:avLst/>
          </a:prstGeom>
        </p:spPr>
      </p:pic>
      <p:grpSp>
        <p:nvGrpSpPr>
          <p:cNvPr id="11" name="Gruppierung 15">
            <a:extLst>
              <a:ext uri="{FF2B5EF4-FFF2-40B4-BE49-F238E27FC236}">
                <a16:creationId xmlns:a16="http://schemas.microsoft.com/office/drawing/2014/main" id="{F8778BC2-CE60-400D-A41B-772381312ED5}"/>
              </a:ext>
            </a:extLst>
          </p:cNvPr>
          <p:cNvGrpSpPr/>
          <p:nvPr userDrawn="1"/>
        </p:nvGrpSpPr>
        <p:grpSpPr>
          <a:xfrm>
            <a:off x="9884707" y="477223"/>
            <a:ext cx="2304912" cy="870205"/>
            <a:chOff x="7415316" y="357917"/>
            <a:chExt cx="1728684" cy="652654"/>
          </a:xfrm>
          <a:solidFill>
            <a:schemeClr val="bg1"/>
          </a:solidFill>
        </p:grpSpPr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3A6B12F6-3A9E-4CBD-9F2C-1CA787C66F5E}"/>
                </a:ext>
              </a:extLst>
            </p:cNvPr>
            <p:cNvSpPr/>
            <p:nvPr/>
          </p:nvSpPr>
          <p:spPr>
            <a:xfrm>
              <a:off x="7415316" y="357917"/>
              <a:ext cx="1728684" cy="6526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4" name="Picture 9">
              <a:extLst>
                <a:ext uri="{FF2B5EF4-FFF2-40B4-BE49-F238E27FC236}">
                  <a16:creationId xmlns:a16="http://schemas.microsoft.com/office/drawing/2014/main" id="{D9BA78A7-332C-496E-8E3E-970CB95717B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7581461" y="365344"/>
              <a:ext cx="1511052" cy="604421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</p:pic>
        <p:pic>
          <p:nvPicPr>
            <p:cNvPr id="15" name="Picture 9">
              <a:extLst>
                <a:ext uri="{FF2B5EF4-FFF2-40B4-BE49-F238E27FC236}">
                  <a16:creationId xmlns:a16="http://schemas.microsoft.com/office/drawing/2014/main" id="{94C51BE5-6BE4-41DB-AC1D-EE6C10AEACFD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7484876" y="359989"/>
              <a:ext cx="1620001" cy="64800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</p:pic>
      </p:grpSp>
    </p:spTree>
    <p:extLst>
      <p:ext uri="{BB962C8B-B14F-4D97-AF65-F5344CB8AC3E}">
        <p14:creationId xmlns:p14="http://schemas.microsoft.com/office/powerpoint/2010/main" val="14720049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52363" y="-18683"/>
            <a:ext cx="12244363" cy="6875680"/>
          </a:xfrm>
          <a:prstGeom prst="rect">
            <a:avLst/>
          </a:prstGeom>
        </p:spPr>
      </p:pic>
      <p:sp>
        <p:nvSpPr>
          <p:cNvPr id="87044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671078" y="1449389"/>
            <a:ext cx="5725301" cy="2246400"/>
          </a:xfrm>
        </p:spPr>
        <p:txBody>
          <a:bodyPr lIns="0" tIns="0" rIns="0" bIns="0"/>
          <a:lstStyle>
            <a:lvl1pPr marL="0" indent="0">
              <a:spcBef>
                <a:spcPct val="0"/>
              </a:spcBef>
              <a:buFont typeface="Wingdings" pitchFamily="2" charset="2"/>
              <a:buNone/>
              <a:defRPr sz="2200" b="0" i="0">
                <a:solidFill>
                  <a:schemeClr val="accent1"/>
                </a:solidFill>
                <a:latin typeface="+mj-lt"/>
                <a:ea typeface="Verdana" charset="0"/>
                <a:cs typeface="Verdana" charset="0"/>
              </a:defRPr>
            </a:lvl1pPr>
          </a:lstStyle>
          <a:p>
            <a:r>
              <a:rPr lang="de-DE"/>
              <a:t>Master-Untertitelformat bearbeiten</a:t>
            </a:r>
            <a:endParaRPr lang="de-DE" dirty="0"/>
          </a:p>
        </p:txBody>
      </p:sp>
      <p:sp>
        <p:nvSpPr>
          <p:cNvPr id="12" name="Titel 11"/>
          <p:cNvSpPr>
            <a:spLocks noGrp="1"/>
          </p:cNvSpPr>
          <p:nvPr>
            <p:ph type="title" hasCustomPrompt="1"/>
          </p:nvPr>
        </p:nvSpPr>
        <p:spPr>
          <a:xfrm>
            <a:off x="672006" y="496800"/>
            <a:ext cx="8946132" cy="838200"/>
          </a:xfrm>
        </p:spPr>
        <p:txBody>
          <a:bodyPr/>
          <a:lstStyle>
            <a:lvl1pPr>
              <a:defRPr sz="3200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pic>
        <p:nvPicPr>
          <p:cNvPr id="10" name="Bild 12">
            <a:extLst>
              <a:ext uri="{FF2B5EF4-FFF2-40B4-BE49-F238E27FC236}">
                <a16:creationId xmlns:a16="http://schemas.microsoft.com/office/drawing/2014/main" id="{ED510B8F-1FE5-4BD3-9660-A5F23661373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2000" y="5664000"/>
            <a:ext cx="11193600" cy="681928"/>
          </a:xfrm>
          <a:prstGeom prst="rect">
            <a:avLst/>
          </a:prstGeom>
        </p:spPr>
      </p:pic>
      <p:grpSp>
        <p:nvGrpSpPr>
          <p:cNvPr id="9" name="Gruppierung 15">
            <a:extLst>
              <a:ext uri="{FF2B5EF4-FFF2-40B4-BE49-F238E27FC236}">
                <a16:creationId xmlns:a16="http://schemas.microsoft.com/office/drawing/2014/main" id="{04CE7382-1F9A-40D0-9D50-3557A2CE481F}"/>
              </a:ext>
            </a:extLst>
          </p:cNvPr>
          <p:cNvGrpSpPr/>
          <p:nvPr userDrawn="1"/>
        </p:nvGrpSpPr>
        <p:grpSpPr>
          <a:xfrm>
            <a:off x="9884707" y="477223"/>
            <a:ext cx="2304912" cy="870205"/>
            <a:chOff x="7415316" y="357917"/>
            <a:chExt cx="1728684" cy="652654"/>
          </a:xfrm>
          <a:solidFill>
            <a:schemeClr val="bg1"/>
          </a:solidFill>
        </p:grpSpPr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3E94900D-7ADA-42B1-BE43-1A8ABA370883}"/>
                </a:ext>
              </a:extLst>
            </p:cNvPr>
            <p:cNvSpPr/>
            <p:nvPr/>
          </p:nvSpPr>
          <p:spPr>
            <a:xfrm>
              <a:off x="7415316" y="357917"/>
              <a:ext cx="1728684" cy="6526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3" name="Picture 9">
              <a:extLst>
                <a:ext uri="{FF2B5EF4-FFF2-40B4-BE49-F238E27FC236}">
                  <a16:creationId xmlns:a16="http://schemas.microsoft.com/office/drawing/2014/main" id="{93F8B1B5-2927-438A-8632-D4853C0E920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7581461" y="365344"/>
              <a:ext cx="1511052" cy="604421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</p:pic>
        <p:pic>
          <p:nvPicPr>
            <p:cNvPr id="14" name="Picture 9">
              <a:extLst>
                <a:ext uri="{FF2B5EF4-FFF2-40B4-BE49-F238E27FC236}">
                  <a16:creationId xmlns:a16="http://schemas.microsoft.com/office/drawing/2014/main" id="{823BE71C-DE37-4CF0-B715-5B44EAD94726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7484876" y="359989"/>
              <a:ext cx="1620001" cy="64800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</p:pic>
      </p:grpSp>
    </p:spTree>
    <p:extLst>
      <p:ext uri="{BB962C8B-B14F-4D97-AF65-F5344CB8AC3E}">
        <p14:creationId xmlns:p14="http://schemas.microsoft.com/office/powerpoint/2010/main" val="29484732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1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016"/>
            <a:ext cx="12192000" cy="6853968"/>
          </a:xfrm>
          <a:prstGeom prst="rect">
            <a:avLst/>
          </a:prstGeom>
        </p:spPr>
      </p:pic>
      <p:sp>
        <p:nvSpPr>
          <p:cNvPr id="87044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671078" y="1449389"/>
            <a:ext cx="5725301" cy="2246400"/>
          </a:xfrm>
        </p:spPr>
        <p:txBody>
          <a:bodyPr lIns="0" tIns="0" rIns="0" bIns="0"/>
          <a:lstStyle>
            <a:lvl1pPr marL="0" indent="0">
              <a:spcBef>
                <a:spcPct val="0"/>
              </a:spcBef>
              <a:buFont typeface="Wingdings" pitchFamily="2" charset="2"/>
              <a:buNone/>
              <a:defRPr sz="2200" b="0" i="0">
                <a:solidFill>
                  <a:schemeClr val="accent1"/>
                </a:solidFill>
                <a:latin typeface="+mj-lt"/>
                <a:ea typeface="Verdana" charset="0"/>
                <a:cs typeface="Verdana" charset="0"/>
              </a:defRPr>
            </a:lvl1pPr>
          </a:lstStyle>
          <a:p>
            <a:r>
              <a:rPr lang="de-DE"/>
              <a:t>Master-Untertitelformat bearbeiten</a:t>
            </a:r>
            <a:endParaRPr lang="de-DE" dirty="0"/>
          </a:p>
        </p:txBody>
      </p:sp>
      <p:sp>
        <p:nvSpPr>
          <p:cNvPr id="12" name="Titel 11"/>
          <p:cNvSpPr>
            <a:spLocks noGrp="1"/>
          </p:cNvSpPr>
          <p:nvPr>
            <p:ph type="title" hasCustomPrompt="1"/>
          </p:nvPr>
        </p:nvSpPr>
        <p:spPr>
          <a:xfrm>
            <a:off x="672006" y="496800"/>
            <a:ext cx="8946132" cy="838200"/>
          </a:xfrm>
        </p:spPr>
        <p:txBody>
          <a:bodyPr/>
          <a:lstStyle>
            <a:lvl1pPr>
              <a:defRPr sz="3200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pic>
        <p:nvPicPr>
          <p:cNvPr id="10" name="Bild 12">
            <a:extLst>
              <a:ext uri="{FF2B5EF4-FFF2-40B4-BE49-F238E27FC236}">
                <a16:creationId xmlns:a16="http://schemas.microsoft.com/office/drawing/2014/main" id="{ED510B8F-1FE5-4BD3-9660-A5F23661373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2000" y="5664000"/>
            <a:ext cx="11193600" cy="681928"/>
          </a:xfrm>
          <a:prstGeom prst="rect">
            <a:avLst/>
          </a:prstGeom>
        </p:spPr>
      </p:pic>
      <p:grpSp>
        <p:nvGrpSpPr>
          <p:cNvPr id="9" name="Gruppierung 15">
            <a:extLst>
              <a:ext uri="{FF2B5EF4-FFF2-40B4-BE49-F238E27FC236}">
                <a16:creationId xmlns:a16="http://schemas.microsoft.com/office/drawing/2014/main" id="{4AF45D7A-64BF-4E8F-9308-2B7A979B047C}"/>
              </a:ext>
            </a:extLst>
          </p:cNvPr>
          <p:cNvGrpSpPr/>
          <p:nvPr userDrawn="1"/>
        </p:nvGrpSpPr>
        <p:grpSpPr>
          <a:xfrm>
            <a:off x="9884707" y="477223"/>
            <a:ext cx="2304912" cy="870205"/>
            <a:chOff x="7415316" y="357917"/>
            <a:chExt cx="1728684" cy="652654"/>
          </a:xfrm>
          <a:solidFill>
            <a:schemeClr val="bg1"/>
          </a:solidFill>
        </p:grpSpPr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546CA1C8-B594-462C-BD62-9669C5827CD3}"/>
                </a:ext>
              </a:extLst>
            </p:cNvPr>
            <p:cNvSpPr/>
            <p:nvPr/>
          </p:nvSpPr>
          <p:spPr>
            <a:xfrm>
              <a:off x="7415316" y="357917"/>
              <a:ext cx="1728684" cy="6526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3" name="Picture 9">
              <a:extLst>
                <a:ext uri="{FF2B5EF4-FFF2-40B4-BE49-F238E27FC236}">
                  <a16:creationId xmlns:a16="http://schemas.microsoft.com/office/drawing/2014/main" id="{EABC9FDB-ABA4-4F0E-B92C-052490EE34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7581461" y="365344"/>
              <a:ext cx="1511052" cy="604421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</p:pic>
        <p:pic>
          <p:nvPicPr>
            <p:cNvPr id="14" name="Picture 9">
              <a:extLst>
                <a:ext uri="{FF2B5EF4-FFF2-40B4-BE49-F238E27FC236}">
                  <a16:creationId xmlns:a16="http://schemas.microsoft.com/office/drawing/2014/main" id="{5765C57D-307B-4772-87DC-912EC84995E5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7484876" y="359989"/>
              <a:ext cx="1620001" cy="64800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</p:pic>
      </p:grpSp>
    </p:spTree>
    <p:extLst>
      <p:ext uri="{BB962C8B-B14F-4D97-AF65-F5344CB8AC3E}">
        <p14:creationId xmlns:p14="http://schemas.microsoft.com/office/powerpoint/2010/main" val="31594837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elfolie">
    <p:bg>
      <p:bgPr>
        <a:gradFill>
          <a:gsLst>
            <a:gs pos="63000">
              <a:schemeClr val="tx1"/>
            </a:gs>
            <a:gs pos="0">
              <a:schemeClr val="tx1"/>
            </a:gs>
            <a:gs pos="96000">
              <a:srgbClr val="323232">
                <a:alpha val="0"/>
              </a:srgb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325C8C47-97D2-4BE1-B0DE-87E6463F27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8" t="10332" r="8570"/>
          <a:stretch/>
        </p:blipFill>
        <p:spPr>
          <a:xfrm>
            <a:off x="0" y="0"/>
            <a:ext cx="12211936" cy="6858000"/>
          </a:xfrm>
          <a:prstGeom prst="rect">
            <a:avLst/>
          </a:prstGeom>
        </p:spPr>
      </p:pic>
      <p:sp>
        <p:nvSpPr>
          <p:cNvPr id="87044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671078" y="1449389"/>
            <a:ext cx="5725301" cy="2246400"/>
          </a:xfrm>
        </p:spPr>
        <p:txBody>
          <a:bodyPr lIns="0" tIns="0" rIns="0" bIns="0"/>
          <a:lstStyle>
            <a:lvl1pPr marL="0" indent="0">
              <a:spcBef>
                <a:spcPct val="0"/>
              </a:spcBef>
              <a:buFont typeface="Wingdings" pitchFamily="2" charset="2"/>
              <a:buNone/>
              <a:defRPr sz="2200" b="0" i="0">
                <a:solidFill>
                  <a:schemeClr val="accent1"/>
                </a:solidFill>
                <a:latin typeface="+mj-lt"/>
                <a:ea typeface="Verdana" charset="0"/>
                <a:cs typeface="Verdana" charset="0"/>
              </a:defRPr>
            </a:lvl1pPr>
          </a:lstStyle>
          <a:p>
            <a:r>
              <a:rPr lang="de-DE" dirty="0"/>
              <a:t>Master-Untertitelformat bearbeiten</a:t>
            </a:r>
          </a:p>
        </p:txBody>
      </p:sp>
      <p:sp>
        <p:nvSpPr>
          <p:cNvPr id="12" name="Titel 11"/>
          <p:cNvSpPr>
            <a:spLocks noGrp="1"/>
          </p:cNvSpPr>
          <p:nvPr>
            <p:ph type="title" hasCustomPrompt="1"/>
          </p:nvPr>
        </p:nvSpPr>
        <p:spPr>
          <a:xfrm>
            <a:off x="672006" y="496800"/>
            <a:ext cx="8946132" cy="838200"/>
          </a:xfrm>
        </p:spPr>
        <p:txBody>
          <a:bodyPr/>
          <a:lstStyle>
            <a:lvl1pPr>
              <a:defRPr sz="3200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pic>
        <p:nvPicPr>
          <p:cNvPr id="11" name="Bild 12">
            <a:extLst>
              <a:ext uri="{FF2B5EF4-FFF2-40B4-BE49-F238E27FC236}">
                <a16:creationId xmlns:a16="http://schemas.microsoft.com/office/drawing/2014/main" id="{B441568F-5347-4ABB-B589-21BF2A71D46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2000" y="5664000"/>
            <a:ext cx="11193600" cy="681928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043D999C-A0BA-40B1-AD98-B2F348D0EDCF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1301" y="1347429"/>
            <a:ext cx="4777467" cy="4782457"/>
          </a:xfrm>
          <a:prstGeom prst="rect">
            <a:avLst/>
          </a:prstGeom>
        </p:spPr>
      </p:pic>
      <p:grpSp>
        <p:nvGrpSpPr>
          <p:cNvPr id="10" name="Gruppierung 15">
            <a:extLst>
              <a:ext uri="{FF2B5EF4-FFF2-40B4-BE49-F238E27FC236}">
                <a16:creationId xmlns:a16="http://schemas.microsoft.com/office/drawing/2014/main" id="{0D7190D1-9AAF-4B23-803B-D8AC6038F7FC}"/>
              </a:ext>
            </a:extLst>
          </p:cNvPr>
          <p:cNvGrpSpPr/>
          <p:nvPr userDrawn="1"/>
        </p:nvGrpSpPr>
        <p:grpSpPr>
          <a:xfrm>
            <a:off x="9884707" y="477223"/>
            <a:ext cx="2304912" cy="870205"/>
            <a:chOff x="7415316" y="357917"/>
            <a:chExt cx="1728684" cy="652654"/>
          </a:xfrm>
          <a:solidFill>
            <a:schemeClr val="bg1"/>
          </a:solidFill>
        </p:grpSpPr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3570DDD3-7E76-4F01-828A-B5E8E8F5F90A}"/>
                </a:ext>
              </a:extLst>
            </p:cNvPr>
            <p:cNvSpPr/>
            <p:nvPr/>
          </p:nvSpPr>
          <p:spPr>
            <a:xfrm>
              <a:off x="7415316" y="357917"/>
              <a:ext cx="1728684" cy="6526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4" name="Picture 9">
              <a:extLst>
                <a:ext uri="{FF2B5EF4-FFF2-40B4-BE49-F238E27FC236}">
                  <a16:creationId xmlns:a16="http://schemas.microsoft.com/office/drawing/2014/main" id="{782555A6-12F8-4205-AFB8-44E7BADB6C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7581461" y="365344"/>
              <a:ext cx="1511052" cy="604421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</p:pic>
        <p:pic>
          <p:nvPicPr>
            <p:cNvPr id="15" name="Picture 9">
              <a:extLst>
                <a:ext uri="{FF2B5EF4-FFF2-40B4-BE49-F238E27FC236}">
                  <a16:creationId xmlns:a16="http://schemas.microsoft.com/office/drawing/2014/main" id="{E3D0FEFB-6AB9-4513-95F8-29CF9352F643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7484876" y="359989"/>
              <a:ext cx="1620001" cy="64800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</p:pic>
      </p:grpSp>
    </p:spTree>
    <p:extLst>
      <p:ext uri="{BB962C8B-B14F-4D97-AF65-F5344CB8AC3E}">
        <p14:creationId xmlns:p14="http://schemas.microsoft.com/office/powerpoint/2010/main" val="14172708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hteck 1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00715E"/>
              </a:solidFill>
            </a:endParaRPr>
          </a:p>
        </p:txBody>
      </p:sp>
      <p:sp>
        <p:nvSpPr>
          <p:cNvPr id="87044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671078" y="1449389"/>
            <a:ext cx="5725301" cy="2246400"/>
          </a:xfrm>
        </p:spPr>
        <p:txBody>
          <a:bodyPr lIns="0" tIns="0" rIns="0" bIns="0"/>
          <a:lstStyle>
            <a:lvl1pPr marL="0" indent="0">
              <a:spcBef>
                <a:spcPct val="0"/>
              </a:spcBef>
              <a:buFont typeface="Wingdings" pitchFamily="2" charset="2"/>
              <a:buNone/>
              <a:defRPr sz="2200" b="0" i="0">
                <a:solidFill>
                  <a:srgbClr val="FDCA00"/>
                </a:solidFill>
                <a:latin typeface="+mj-lt"/>
                <a:ea typeface="Verdana" charset="0"/>
                <a:cs typeface="Verdana" charset="0"/>
              </a:defRPr>
            </a:lvl1pPr>
          </a:lstStyle>
          <a:p>
            <a:r>
              <a:rPr lang="de-DE"/>
              <a:t>Master-Untertitelformat bearbeiten</a:t>
            </a:r>
            <a:endParaRPr lang="de-DE" dirty="0"/>
          </a:p>
        </p:txBody>
      </p:sp>
      <p:sp>
        <p:nvSpPr>
          <p:cNvPr id="12" name="Titel 11"/>
          <p:cNvSpPr>
            <a:spLocks noGrp="1"/>
          </p:cNvSpPr>
          <p:nvPr>
            <p:ph type="title" hasCustomPrompt="1"/>
          </p:nvPr>
        </p:nvSpPr>
        <p:spPr>
          <a:xfrm>
            <a:off x="672004" y="496800"/>
            <a:ext cx="8963065" cy="838200"/>
          </a:xfrm>
        </p:spPr>
        <p:txBody>
          <a:bodyPr/>
          <a:lstStyle>
            <a:lvl1pPr>
              <a:defRPr sz="3200">
                <a:solidFill>
                  <a:srgbClr val="FDCA00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pic>
        <p:nvPicPr>
          <p:cNvPr id="10" name="Bild 12">
            <a:extLst>
              <a:ext uri="{FF2B5EF4-FFF2-40B4-BE49-F238E27FC236}">
                <a16:creationId xmlns:a16="http://schemas.microsoft.com/office/drawing/2014/main" id="{6BA08943-1529-4EBF-AC3F-EC5C257854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2000" y="5664000"/>
            <a:ext cx="11193600" cy="681928"/>
          </a:xfrm>
          <a:prstGeom prst="rect">
            <a:avLst/>
          </a:prstGeom>
        </p:spPr>
      </p:pic>
      <p:grpSp>
        <p:nvGrpSpPr>
          <p:cNvPr id="9" name="Gruppierung 15">
            <a:extLst>
              <a:ext uri="{FF2B5EF4-FFF2-40B4-BE49-F238E27FC236}">
                <a16:creationId xmlns:a16="http://schemas.microsoft.com/office/drawing/2014/main" id="{A93E56B1-76A8-4C0B-B746-D4F87612FD23}"/>
              </a:ext>
            </a:extLst>
          </p:cNvPr>
          <p:cNvGrpSpPr/>
          <p:nvPr userDrawn="1"/>
        </p:nvGrpSpPr>
        <p:grpSpPr>
          <a:xfrm>
            <a:off x="9884707" y="477223"/>
            <a:ext cx="2304912" cy="870205"/>
            <a:chOff x="7415316" y="357917"/>
            <a:chExt cx="1728684" cy="652654"/>
          </a:xfrm>
          <a:solidFill>
            <a:schemeClr val="bg1"/>
          </a:solidFill>
        </p:grpSpPr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2CC64F19-BBCE-4616-8EC6-6646F227ABB5}"/>
                </a:ext>
              </a:extLst>
            </p:cNvPr>
            <p:cNvSpPr/>
            <p:nvPr/>
          </p:nvSpPr>
          <p:spPr>
            <a:xfrm>
              <a:off x="7415316" y="357917"/>
              <a:ext cx="1728684" cy="6526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3" name="Picture 9">
              <a:extLst>
                <a:ext uri="{FF2B5EF4-FFF2-40B4-BE49-F238E27FC236}">
                  <a16:creationId xmlns:a16="http://schemas.microsoft.com/office/drawing/2014/main" id="{6A7771BE-A1DD-46EB-82EA-B20F78C6379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7581461" y="365344"/>
              <a:ext cx="1511052" cy="604421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</p:pic>
        <p:pic>
          <p:nvPicPr>
            <p:cNvPr id="15" name="Picture 9">
              <a:extLst>
                <a:ext uri="{FF2B5EF4-FFF2-40B4-BE49-F238E27FC236}">
                  <a16:creationId xmlns:a16="http://schemas.microsoft.com/office/drawing/2014/main" id="{C286F4D1-DDAB-465A-98CE-622C8FE70473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7484876" y="359989"/>
              <a:ext cx="1620001" cy="64800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</p:pic>
      </p:grpSp>
    </p:spTree>
    <p:extLst>
      <p:ext uri="{BB962C8B-B14F-4D97-AF65-F5344CB8AC3E}">
        <p14:creationId xmlns:p14="http://schemas.microsoft.com/office/powerpoint/2010/main" val="17004224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3.sv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1251880A-D02B-49E9-83E4-E0245E75CC6F}"/>
              </a:ext>
            </a:extLst>
          </p:cNvPr>
          <p:cNvPicPr>
            <a:picLocks noChangeAspect="1"/>
          </p:cNvPicPr>
          <p:nvPr userDrawn="1"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5497" y="537268"/>
            <a:ext cx="2069999" cy="828000"/>
          </a:xfrm>
          <a:prstGeom prst="rect">
            <a:avLst/>
          </a:prstGeom>
        </p:spPr>
      </p:pic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72006" y="541379"/>
            <a:ext cx="8844532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TITELMASTERFORMAT DURCH KLICKEN BEARBEITEN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72001" y="1620000"/>
            <a:ext cx="11215200" cy="42284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Erste Ebene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  <a:p>
            <a:pPr lvl="5"/>
            <a:r>
              <a:rPr lang="de-DE" dirty="0"/>
              <a:t>Sechste Ebene</a:t>
            </a:r>
          </a:p>
          <a:p>
            <a:pPr lvl="6"/>
            <a:r>
              <a:rPr lang="de-DE" dirty="0"/>
              <a:t>Siebte Ebene</a:t>
            </a:r>
          </a:p>
          <a:p>
            <a:pPr lvl="7"/>
            <a:r>
              <a:rPr lang="de-DE" dirty="0"/>
              <a:t>Achte Ebene</a:t>
            </a:r>
          </a:p>
        </p:txBody>
      </p:sp>
      <p:sp>
        <p:nvSpPr>
          <p:cNvPr id="11" name="Rectangle 8"/>
          <p:cNvSpPr>
            <a:spLocks noChangeArrowheads="1"/>
          </p:cNvSpPr>
          <p:nvPr/>
        </p:nvSpPr>
        <p:spPr bwMode="auto">
          <a:xfrm>
            <a:off x="651937" y="304801"/>
            <a:ext cx="11184000" cy="54000"/>
          </a:xfrm>
          <a:prstGeom prst="rect">
            <a:avLst/>
          </a:prstGeom>
          <a:solidFill>
            <a:schemeClr val="accent1"/>
          </a:solidFill>
          <a:ln w="3175">
            <a:noFill/>
            <a:miter lim="800000"/>
            <a:headEnd/>
            <a:tailEnd/>
          </a:ln>
        </p:spPr>
        <p:txBody>
          <a:bodyPr/>
          <a:lstStyle/>
          <a:p>
            <a:endParaRPr lang="de-DE">
              <a:latin typeface="+mn-lt"/>
              <a:cs typeface="Tahoma" pitchFamily="34" charset="0"/>
            </a:endParaRPr>
          </a:p>
        </p:txBody>
      </p:sp>
      <p:pic>
        <p:nvPicPr>
          <p:cNvPr id="13" name="Bild 12"/>
          <p:cNvPicPr>
            <a:picLocks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672000" y="6192001"/>
            <a:ext cx="11193600" cy="495516"/>
          </a:xfrm>
          <a:prstGeom prst="rect">
            <a:avLst/>
          </a:prstGeom>
        </p:spPr>
      </p:pic>
      <p:sp>
        <p:nvSpPr>
          <p:cNvPr id="23" name="Fußzeilenplatzhalter 5"/>
          <p:cNvSpPr>
            <a:spLocks noGrp="1"/>
          </p:cNvSpPr>
          <p:nvPr>
            <p:ph type="ftr" sz="quarter" idx="3"/>
          </p:nvPr>
        </p:nvSpPr>
        <p:spPr>
          <a:xfrm>
            <a:off x="3117033" y="6484197"/>
            <a:ext cx="8155843" cy="367200"/>
          </a:xfrm>
          <a:prstGeom prst="rect">
            <a:avLst/>
          </a:prstGeom>
        </p:spPr>
        <p:txBody>
          <a:bodyPr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0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Replica Std"/>
              </a:defRPr>
            </a:lvl1pPr>
          </a:lstStyle>
          <a:p>
            <a:pPr>
              <a:defRPr/>
            </a:pPr>
            <a:r>
              <a:rPr lang="de-DE" dirty="0"/>
              <a:t>Thema des Vortrags  |  Name des/der Referierenden  |  </a:t>
            </a:r>
            <a:fld id="{1226E2DF-8868-AF41-835F-F7605CBE9982}" type="datetime1">
              <a:rPr lang="de-DE" smtClean="0"/>
              <a:pPr>
                <a:defRPr/>
              </a:pPr>
              <a:t>11.05.2025</a:t>
            </a:fld>
            <a:r>
              <a:rPr lang="en-GB" dirty="0"/>
              <a:t>  | </a:t>
            </a:r>
          </a:p>
        </p:txBody>
      </p:sp>
      <p:sp>
        <p:nvSpPr>
          <p:cNvPr id="12" name="Foliennummernplatzhalter 1">
            <a:extLst>
              <a:ext uri="{FF2B5EF4-FFF2-40B4-BE49-F238E27FC236}">
                <a16:creationId xmlns:a16="http://schemas.microsoft.com/office/drawing/2014/main" id="{32840856-9373-4C5A-9BDB-9415F88AA0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02538" y="6484197"/>
            <a:ext cx="533400" cy="365125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9D14B223-4EE8-42EF-A124-AE991960464B}" type="slidenum">
              <a:rPr lang="de-DE" smtClean="0"/>
              <a:pPr/>
              <a:t>‹#›</a:t>
            </a:fld>
            <a:endParaRPr lang="de-DE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4" r:id="rId2"/>
    <p:sldLayoutId id="2147483678" r:id="rId3"/>
    <p:sldLayoutId id="2147483675" r:id="rId4"/>
    <p:sldLayoutId id="2147483661" r:id="rId5"/>
    <p:sldLayoutId id="2147483673" r:id="rId6"/>
    <p:sldLayoutId id="2147483676" r:id="rId7"/>
    <p:sldLayoutId id="2147483664" r:id="rId8"/>
    <p:sldLayoutId id="2147483659" r:id="rId9"/>
    <p:sldLayoutId id="2147483670" r:id="rId10"/>
    <p:sldLayoutId id="2147483651" r:id="rId11"/>
    <p:sldLayoutId id="2147483671" r:id="rId12"/>
    <p:sldLayoutId id="2147483672" r:id="rId13"/>
    <p:sldLayoutId id="2147483650" r:id="rId14"/>
    <p:sldLayoutId id="2147483652" r:id="rId15"/>
    <p:sldLayoutId id="2147483658" r:id="rId16"/>
    <p:sldLayoutId id="2147483654" r:id="rId17"/>
    <p:sldLayoutId id="2147483655" r:id="rId18"/>
    <p:sldLayoutId id="2147483660" r:id="rId19"/>
    <p:sldLayoutId id="2147483656" r:id="rId20"/>
  </p:sldLayoutIdLst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800" b="1" i="0">
          <a:solidFill>
            <a:schemeClr val="tx1"/>
          </a:solidFill>
          <a:latin typeface="+mj-lt"/>
          <a:ea typeface="Verdana" charset="0"/>
          <a:cs typeface="Verdana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880" b="1">
          <a:solidFill>
            <a:schemeClr val="tx1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880" b="1">
          <a:solidFill>
            <a:schemeClr val="tx1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880" b="1">
          <a:solidFill>
            <a:schemeClr val="tx1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880" b="1">
          <a:solidFill>
            <a:schemeClr val="tx1"/>
          </a:solidFill>
          <a:latin typeface="Arial" charset="0"/>
        </a:defRPr>
      </a:lvl5pPr>
      <a:lvl6pPr marL="548626" algn="l" rtl="0" eaLnBrk="1" fontAlgn="base" hangingPunct="1">
        <a:spcBef>
          <a:spcPct val="0"/>
        </a:spcBef>
        <a:spcAft>
          <a:spcPct val="0"/>
        </a:spcAft>
        <a:defRPr sz="2880" b="1">
          <a:solidFill>
            <a:schemeClr val="tx1"/>
          </a:solidFill>
          <a:latin typeface="Arial" charset="0"/>
        </a:defRPr>
      </a:lvl6pPr>
      <a:lvl7pPr marL="1097253" algn="l" rtl="0" eaLnBrk="1" fontAlgn="base" hangingPunct="1">
        <a:spcBef>
          <a:spcPct val="0"/>
        </a:spcBef>
        <a:spcAft>
          <a:spcPct val="0"/>
        </a:spcAft>
        <a:defRPr sz="2880" b="1">
          <a:solidFill>
            <a:schemeClr val="tx1"/>
          </a:solidFill>
          <a:latin typeface="Arial" charset="0"/>
        </a:defRPr>
      </a:lvl7pPr>
      <a:lvl8pPr marL="1645879" algn="l" rtl="0" eaLnBrk="1" fontAlgn="base" hangingPunct="1">
        <a:spcBef>
          <a:spcPct val="0"/>
        </a:spcBef>
        <a:spcAft>
          <a:spcPct val="0"/>
        </a:spcAft>
        <a:defRPr sz="2880" b="1">
          <a:solidFill>
            <a:schemeClr val="tx1"/>
          </a:solidFill>
          <a:latin typeface="Arial" charset="0"/>
        </a:defRPr>
      </a:lvl8pPr>
      <a:lvl9pPr marL="2194505" algn="l" rtl="0" eaLnBrk="1" fontAlgn="base" hangingPunct="1">
        <a:spcBef>
          <a:spcPct val="0"/>
        </a:spcBef>
        <a:spcAft>
          <a:spcPct val="0"/>
        </a:spcAft>
        <a:defRPr sz="2880" b="1">
          <a:solidFill>
            <a:schemeClr val="tx1"/>
          </a:solidFill>
          <a:latin typeface="Arial" charset="0"/>
        </a:defRPr>
      </a:lvl9pPr>
    </p:titleStyle>
    <p:bodyStyle>
      <a:lvl1pPr marL="239178" indent="-239178" algn="l" rtl="0" eaLnBrk="1" fontAlgn="base" hangingPunct="1">
        <a:lnSpc>
          <a:spcPct val="100000"/>
        </a:lnSpc>
        <a:spcBef>
          <a:spcPts val="276"/>
        </a:spcBef>
        <a:spcAft>
          <a:spcPts val="0"/>
        </a:spcAft>
        <a:buFont typeface="Arial" panose="020B0604020202020204" pitchFamily="34" charset="0"/>
        <a:buChar char="•"/>
        <a:defRPr sz="1867" b="0" i="0">
          <a:solidFill>
            <a:schemeClr val="tx1"/>
          </a:solidFill>
          <a:latin typeface="+mn-lt"/>
          <a:ea typeface="Verdana" charset="0"/>
          <a:cs typeface="Verdana" charset="0"/>
        </a:defRPr>
      </a:lvl1pPr>
      <a:lvl2pPr marL="478355" indent="-239178" algn="l" rtl="0" eaLnBrk="1" fontAlgn="base" hangingPunct="1">
        <a:lnSpc>
          <a:spcPct val="100000"/>
        </a:lnSpc>
        <a:spcBef>
          <a:spcPts val="240"/>
        </a:spcBef>
        <a:spcAft>
          <a:spcPts val="0"/>
        </a:spcAft>
        <a:buFont typeface="Arial" panose="020B0604020202020204" pitchFamily="34" charset="0"/>
        <a:buChar char="•"/>
        <a:defRPr sz="1867" b="0" i="0">
          <a:solidFill>
            <a:schemeClr val="tx1"/>
          </a:solidFill>
          <a:latin typeface="+mn-lt"/>
          <a:ea typeface="Verdana" charset="0"/>
          <a:cs typeface="Verdana" charset="0"/>
        </a:defRPr>
      </a:lvl2pPr>
      <a:lvl3pPr marL="715415" indent="-237061" algn="l" rtl="0" eaLnBrk="1" fontAlgn="base" hangingPunct="1">
        <a:lnSpc>
          <a:spcPct val="100000"/>
        </a:lnSpc>
        <a:spcBef>
          <a:spcPts val="240"/>
        </a:spcBef>
        <a:spcAft>
          <a:spcPts val="0"/>
        </a:spcAft>
        <a:buFont typeface="Arial" panose="020B0604020202020204" pitchFamily="34" charset="0"/>
        <a:buChar char="•"/>
        <a:defRPr sz="1600" b="0" i="0">
          <a:solidFill>
            <a:schemeClr val="tx1"/>
          </a:solidFill>
          <a:latin typeface="+mn-lt"/>
          <a:ea typeface="Verdana" charset="0"/>
          <a:cs typeface="Verdana" charset="0"/>
        </a:defRPr>
      </a:lvl3pPr>
      <a:lvl4pPr marL="954593" indent="-239178" algn="l" rtl="0" eaLnBrk="1" fontAlgn="base" hangingPunct="1">
        <a:lnSpc>
          <a:spcPct val="100000"/>
        </a:lnSpc>
        <a:spcBef>
          <a:spcPts val="240"/>
        </a:spcBef>
        <a:spcAft>
          <a:spcPts val="0"/>
        </a:spcAft>
        <a:buFont typeface="Arial" panose="020B0604020202020204" pitchFamily="34" charset="0"/>
        <a:buChar char="•"/>
        <a:defRPr sz="1600" b="0" i="0">
          <a:solidFill>
            <a:schemeClr val="tx1"/>
          </a:solidFill>
          <a:latin typeface="+mn-lt"/>
          <a:ea typeface="Verdana" charset="0"/>
          <a:cs typeface="Verdana" charset="0"/>
        </a:defRPr>
      </a:lvl4pPr>
      <a:lvl5pPr marL="1193770" indent="-239178" algn="l" rtl="0" eaLnBrk="1" fontAlgn="base" hangingPunct="1">
        <a:lnSpc>
          <a:spcPct val="100000"/>
        </a:lnSpc>
        <a:spcBef>
          <a:spcPts val="240"/>
        </a:spcBef>
        <a:spcAft>
          <a:spcPts val="0"/>
        </a:spcAft>
        <a:buFont typeface="Arial" panose="020B0604020202020204" pitchFamily="34" charset="0"/>
        <a:buChar char="•"/>
        <a:defRPr sz="1600" b="0" i="0">
          <a:solidFill>
            <a:schemeClr val="tx1"/>
          </a:solidFill>
          <a:latin typeface="+mn-lt"/>
          <a:ea typeface="Verdana" charset="0"/>
          <a:cs typeface="Verdana" charset="0"/>
        </a:defRPr>
      </a:lvl5pPr>
      <a:lvl6pPr marL="1432948" indent="-239178" algn="l" rtl="0" eaLnBrk="1" fontAlgn="base" hangingPunct="1">
        <a:spcBef>
          <a:spcPct val="20000"/>
        </a:spcBef>
        <a:spcAft>
          <a:spcPts val="0"/>
        </a:spcAft>
        <a:buFont typeface="Arial" panose="020B0604020202020204" pitchFamily="34" charset="0"/>
        <a:buChar char="•"/>
        <a:defRPr sz="1600">
          <a:solidFill>
            <a:schemeClr val="tx1"/>
          </a:solidFill>
          <a:latin typeface="+mn-lt"/>
        </a:defRPr>
      </a:lvl6pPr>
      <a:lvl7pPr marL="1676358" indent="-243411" algn="l" rtl="0" eaLnBrk="1" fontAlgn="base" hangingPunct="1">
        <a:spcBef>
          <a:spcPct val="20000"/>
        </a:spcBef>
        <a:spcAft>
          <a:spcPts val="0"/>
        </a:spcAft>
        <a:buFont typeface="Arial" panose="020B0604020202020204" pitchFamily="34" charset="0"/>
        <a:buChar char="•"/>
        <a:defRPr sz="1600">
          <a:solidFill>
            <a:schemeClr val="tx1"/>
          </a:solidFill>
          <a:latin typeface="+mn-lt"/>
        </a:defRPr>
      </a:lvl7pPr>
      <a:lvl8pPr marL="1915536" indent="-239178" algn="l" rtl="0" eaLnBrk="1" fontAlgn="base" hangingPunct="1">
        <a:spcBef>
          <a:spcPct val="20000"/>
        </a:spcBef>
        <a:spcAft>
          <a:spcPts val="0"/>
        </a:spcAft>
        <a:buFont typeface="Arial" panose="020B0604020202020204" pitchFamily="34" charset="0"/>
        <a:buChar char="•"/>
        <a:defRPr sz="1600">
          <a:solidFill>
            <a:schemeClr val="tx1"/>
          </a:solidFill>
          <a:latin typeface="+mn-lt"/>
        </a:defRPr>
      </a:lvl8pPr>
      <a:lvl9pPr marL="3284138" indent="-22669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192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1097253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1pPr>
      <a:lvl2pPr marL="548626" algn="l" defTabSz="1097253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53" algn="l" defTabSz="1097253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45879" algn="l" defTabSz="1097253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05" algn="l" defTabSz="1097253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743131" algn="l" defTabSz="1097253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3291758" algn="l" defTabSz="1097253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840384" algn="l" defTabSz="1097253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4389010" algn="l" defTabSz="1097253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7469" userDrawn="1">
          <p15:clr>
            <a:srgbClr val="F26B43"/>
          </p15:clr>
        </p15:guide>
        <p15:guide id="3" orient="horz" pos="1774" userDrawn="1">
          <p15:clr>
            <a:srgbClr val="F26B43"/>
          </p15:clr>
        </p15:guide>
        <p15:guide id="4" orient="horz" pos="1321" userDrawn="1">
          <p15:clr>
            <a:srgbClr val="F26B43"/>
          </p15:clr>
        </p15:guide>
        <p15:guide id="5" orient="horz" pos="731" userDrawn="1">
          <p15:clr>
            <a:srgbClr val="F26B43"/>
          </p15:clr>
        </p15:guide>
        <p15:guide id="6" orient="horz" pos="41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5D3D9E68-0E3A-4274-A323-639BB816F8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Complete Charging Process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08F5CAC-0D84-45BC-A85E-272BF3B605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CN" dirty="0"/>
              <a:t>Charging Station Upgrade to OCPP Communication for Smart Charging  |  Junfan Jin  |  12.05.2025  | 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DA1BC9B-DFDD-4659-B161-C65346D2BF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D14B223-4EE8-42EF-A124-AE991960464B}" type="slidenum">
              <a:rPr lang="de-DE" smtClean="0"/>
              <a:pPr/>
              <a:t>1</a:t>
            </a:fld>
            <a:endParaRPr lang="de-DE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FD84B0EB-72BA-4AE0-961C-5C456AEFE7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971" y="1519145"/>
            <a:ext cx="11272058" cy="421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9641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B82C49DC-E9EC-4611-866F-8C8461F3C165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681332" y="1617054"/>
            <a:ext cx="9432486" cy="645855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Modbus is a simple communication protocol designed for connecting industrial devices and systems, allowing them to exchange data</a:t>
            </a:r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5D3D9E68-0E3A-4274-A323-639BB816F8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Modbus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08F5CAC-0D84-45BC-A85E-272BF3B605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CN" dirty="0"/>
              <a:t>Charging Station Upgrade to OCPP Communication for Smart Charging  |  Junfan Jin  |  12.05.2025  | 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DA1BC9B-DFDD-4659-B161-C65346D2BF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D14B223-4EE8-42EF-A124-AE991960464B}" type="slidenum">
              <a:rPr lang="de-DE" smtClean="0"/>
              <a:pPr/>
              <a:t>10</a:t>
            </a:fld>
            <a:endParaRPr lang="de-DE" dirty="0"/>
          </a:p>
        </p:txBody>
      </p:sp>
      <p:sp>
        <p:nvSpPr>
          <p:cNvPr id="6" name="Inhaltsplatzhalter 1">
            <a:extLst>
              <a:ext uri="{FF2B5EF4-FFF2-40B4-BE49-F238E27FC236}">
                <a16:creationId xmlns:a16="http://schemas.microsoft.com/office/drawing/2014/main" id="{99A354D1-9BE3-436A-A4C9-4D9B0B1811F9}"/>
              </a:ext>
            </a:extLst>
          </p:cNvPr>
          <p:cNvSpPr txBox="1">
            <a:spLocks/>
          </p:cNvSpPr>
          <p:nvPr/>
        </p:nvSpPr>
        <p:spPr bwMode="auto">
          <a:xfrm>
            <a:off x="681332" y="2476861"/>
            <a:ext cx="9432486" cy="7651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239178" indent="-239178" algn="l" rtl="0" eaLnBrk="1" fontAlgn="base" hangingPunct="1">
              <a:lnSpc>
                <a:spcPct val="100000"/>
              </a:lnSpc>
              <a:spcBef>
                <a:spcPts val="276"/>
              </a:spcBef>
              <a:spcAft>
                <a:spcPts val="276"/>
              </a:spcAft>
              <a:buFont typeface="Arial" panose="020B0604020202020204" pitchFamily="34" charset="0"/>
              <a:buChar char="•"/>
              <a:defRPr sz="1867" b="0" i="0">
                <a:solidFill>
                  <a:schemeClr val="tx1"/>
                </a:solidFill>
                <a:latin typeface="+mn-lt"/>
                <a:ea typeface="Verdana" charset="0"/>
                <a:cs typeface="Verdana" charset="0"/>
              </a:defRPr>
            </a:lvl1pPr>
            <a:lvl2pPr marL="478355" indent="-239178" algn="l" rtl="0" eaLnBrk="1" fontAlgn="base" hangingPunct="1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67" b="0" i="0">
                <a:solidFill>
                  <a:schemeClr val="tx1"/>
                </a:solidFill>
                <a:latin typeface="+mn-lt"/>
                <a:ea typeface="Verdana" charset="0"/>
                <a:cs typeface="Verdana" charset="0"/>
              </a:defRPr>
            </a:lvl2pPr>
            <a:lvl3pPr marL="715415" indent="-237061" algn="l" rtl="0" eaLnBrk="1" fontAlgn="base" hangingPunct="1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b="0" i="0">
                <a:solidFill>
                  <a:schemeClr val="tx1"/>
                </a:solidFill>
                <a:latin typeface="+mn-lt"/>
                <a:ea typeface="Verdana" charset="0"/>
                <a:cs typeface="Verdana" charset="0"/>
              </a:defRPr>
            </a:lvl3pPr>
            <a:lvl4pPr marL="954593" indent="-239178" algn="l" rtl="0" eaLnBrk="1" fontAlgn="base" hangingPunct="1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b="0" i="0">
                <a:solidFill>
                  <a:schemeClr val="tx1"/>
                </a:solidFill>
                <a:latin typeface="+mn-lt"/>
                <a:ea typeface="Verdana" charset="0"/>
                <a:cs typeface="Verdana" charset="0"/>
              </a:defRPr>
            </a:lvl4pPr>
            <a:lvl5pPr marL="1193770" indent="-239178" algn="l" rtl="0" eaLnBrk="1" fontAlgn="base" hangingPunct="1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b="0" i="0">
                <a:solidFill>
                  <a:schemeClr val="tx1"/>
                </a:solidFill>
                <a:latin typeface="+mn-lt"/>
                <a:ea typeface="Verdana" charset="0"/>
                <a:cs typeface="Verdana" charset="0"/>
              </a:defRPr>
            </a:lvl5pPr>
            <a:lvl6pPr marL="1432948" indent="-239178" algn="l" rtl="0" eaLnBrk="1" fontAlgn="base" hangingPunct="1">
              <a:spcBef>
                <a:spcPct val="200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+mn-lt"/>
              </a:defRPr>
            </a:lvl6pPr>
            <a:lvl7pPr marL="1676358" indent="-243411" algn="l" rtl="0" eaLnBrk="1" fontAlgn="base" hangingPunct="1">
              <a:spcBef>
                <a:spcPct val="200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+mn-lt"/>
              </a:defRPr>
            </a:lvl7pPr>
            <a:lvl8pPr marL="1915536" indent="-239178" algn="l" rtl="0" eaLnBrk="1" fontAlgn="base" hangingPunct="1">
              <a:spcBef>
                <a:spcPct val="200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+mn-lt"/>
              </a:defRPr>
            </a:lvl8pPr>
            <a:lvl9pPr marL="3284138" indent="-22669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92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altLang="zh-CN" dirty="0"/>
              <a:t>Supports Serial (RTU, ASCII) and TCP/IP</a:t>
            </a:r>
          </a:p>
          <a:p>
            <a:r>
              <a:rPr lang="en-US" altLang="zh-CN" dirty="0"/>
              <a:t>Simplex</a:t>
            </a:r>
            <a:endParaRPr lang="de-DE" kern="0" dirty="0"/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5474A802-8D54-4DB6-ACEC-4649F28DB5D6}"/>
              </a:ext>
            </a:extLst>
          </p:cNvPr>
          <p:cNvSpPr/>
          <p:nvPr/>
        </p:nvSpPr>
        <p:spPr>
          <a:xfrm>
            <a:off x="1403927" y="4008582"/>
            <a:ext cx="2179782" cy="765103"/>
          </a:xfrm>
          <a:prstGeom prst="roundRect">
            <a:avLst/>
          </a:prstGeom>
          <a:solidFill>
            <a:srgbClr val="00507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Master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9C543594-3286-4528-BC82-CFF6CB61F485}"/>
              </a:ext>
            </a:extLst>
          </p:cNvPr>
          <p:cNvSpPr/>
          <p:nvPr/>
        </p:nvSpPr>
        <p:spPr>
          <a:xfrm>
            <a:off x="6838447" y="4008582"/>
            <a:ext cx="2179782" cy="765103"/>
          </a:xfrm>
          <a:prstGeom prst="roundRect">
            <a:avLst/>
          </a:prstGeom>
          <a:solidFill>
            <a:srgbClr val="00507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Slave</a:t>
            </a:r>
            <a:endParaRPr lang="zh-CN" altLang="en-US" dirty="0">
              <a:solidFill>
                <a:schemeClr val="bg1"/>
              </a:solidFill>
            </a:endParaRPr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D9038D1A-B2DB-4B98-A7B4-D80459E3ECED}"/>
              </a:ext>
            </a:extLst>
          </p:cNvPr>
          <p:cNvCxnSpPr/>
          <p:nvPr/>
        </p:nvCxnSpPr>
        <p:spPr>
          <a:xfrm>
            <a:off x="3583709" y="4577233"/>
            <a:ext cx="3254738" cy="0"/>
          </a:xfrm>
          <a:prstGeom prst="straightConnector1">
            <a:avLst/>
          </a:prstGeom>
          <a:ln w="381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E452C3BD-5D89-4C5A-ABFB-9E90A163CCD8}"/>
              </a:ext>
            </a:extLst>
          </p:cNvPr>
          <p:cNvSpPr txBox="1"/>
          <p:nvPr/>
        </p:nvSpPr>
        <p:spPr>
          <a:xfrm>
            <a:off x="3583709" y="3925455"/>
            <a:ext cx="4347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1400" dirty="0"/>
              <a:t>RX</a:t>
            </a:r>
            <a:endParaRPr lang="zh-CN" altLang="en-US" sz="1400" dirty="0" err="1"/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5691AE5D-960C-4CB4-820A-563B5EF5AA5B}"/>
              </a:ext>
            </a:extLst>
          </p:cNvPr>
          <p:cNvCxnSpPr/>
          <p:nvPr/>
        </p:nvCxnSpPr>
        <p:spPr>
          <a:xfrm flipH="1">
            <a:off x="3583709" y="4233232"/>
            <a:ext cx="3254738" cy="0"/>
          </a:xfrm>
          <a:prstGeom prst="straightConnector1">
            <a:avLst/>
          </a:prstGeom>
          <a:ln w="381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F223BD4E-8D4A-44AE-88B4-BC307365E6F8}"/>
              </a:ext>
            </a:extLst>
          </p:cNvPr>
          <p:cNvSpPr txBox="1"/>
          <p:nvPr/>
        </p:nvSpPr>
        <p:spPr>
          <a:xfrm>
            <a:off x="6403713" y="3925455"/>
            <a:ext cx="4138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1400" dirty="0"/>
              <a:t>TX</a:t>
            </a:r>
            <a:endParaRPr lang="zh-CN" altLang="en-US" sz="1400" dirty="0" err="1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E6392535-6841-4FE8-90F1-DCD8001C4E54}"/>
              </a:ext>
            </a:extLst>
          </p:cNvPr>
          <p:cNvSpPr txBox="1"/>
          <p:nvPr/>
        </p:nvSpPr>
        <p:spPr>
          <a:xfrm>
            <a:off x="3583709" y="4577954"/>
            <a:ext cx="4138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1400" dirty="0"/>
              <a:t>TX</a:t>
            </a:r>
            <a:endParaRPr lang="zh-CN" altLang="en-US" sz="1400" dirty="0" err="1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07776F52-AF3A-4B12-8F44-2D73494A36A1}"/>
              </a:ext>
            </a:extLst>
          </p:cNvPr>
          <p:cNvSpPr txBox="1"/>
          <p:nvPr/>
        </p:nvSpPr>
        <p:spPr>
          <a:xfrm>
            <a:off x="6403713" y="4577954"/>
            <a:ext cx="4347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1400" dirty="0"/>
              <a:t>RX</a:t>
            </a:r>
            <a:endParaRPr lang="zh-CN" altLang="en-US" sz="1400" dirty="0" err="1"/>
          </a:p>
        </p:txBody>
      </p:sp>
      <p:cxnSp>
        <p:nvCxnSpPr>
          <p:cNvPr id="20" name="连接符: 曲线 19">
            <a:extLst>
              <a:ext uri="{FF2B5EF4-FFF2-40B4-BE49-F238E27FC236}">
                <a16:creationId xmlns:a16="http://schemas.microsoft.com/office/drawing/2014/main" id="{2F151FCE-A041-4261-8B1E-DA8A5DD2A7F7}"/>
              </a:ext>
            </a:extLst>
          </p:cNvPr>
          <p:cNvCxnSpPr>
            <a:stCxn id="7" idx="2"/>
            <a:endCxn id="8" idx="2"/>
          </p:cNvCxnSpPr>
          <p:nvPr/>
        </p:nvCxnSpPr>
        <p:spPr>
          <a:xfrm rot="16200000" flipH="1">
            <a:off x="5211078" y="2056425"/>
            <a:ext cx="12700" cy="5434520"/>
          </a:xfrm>
          <a:prstGeom prst="curvedConnector3">
            <a:avLst>
              <a:gd name="adj1" fmla="val 4854543"/>
            </a:avLst>
          </a:prstGeom>
          <a:ln w="38100" cmpd="dbl">
            <a:solidFill>
              <a:srgbClr val="FF0000"/>
            </a:solidFill>
            <a:headEnd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连接符: 曲线 21">
            <a:extLst>
              <a:ext uri="{FF2B5EF4-FFF2-40B4-BE49-F238E27FC236}">
                <a16:creationId xmlns:a16="http://schemas.microsoft.com/office/drawing/2014/main" id="{B5DAF98F-4D4D-4F94-85C7-59A2F5280009}"/>
              </a:ext>
            </a:extLst>
          </p:cNvPr>
          <p:cNvCxnSpPr>
            <a:stCxn id="8" idx="0"/>
            <a:endCxn id="7" idx="0"/>
          </p:cNvCxnSpPr>
          <p:nvPr/>
        </p:nvCxnSpPr>
        <p:spPr>
          <a:xfrm rot="16200000" flipV="1">
            <a:off x="5211078" y="1291322"/>
            <a:ext cx="12700" cy="5434520"/>
          </a:xfrm>
          <a:prstGeom prst="curvedConnector3">
            <a:avLst>
              <a:gd name="adj1" fmla="val 4927276"/>
            </a:avLst>
          </a:prstGeom>
          <a:ln w="38100" cmpd="dbl">
            <a:solidFill>
              <a:srgbClr val="FF0000"/>
            </a:solidFill>
            <a:headEnd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>
            <a:extLst>
              <a:ext uri="{FF2B5EF4-FFF2-40B4-BE49-F238E27FC236}">
                <a16:creationId xmlns:a16="http://schemas.microsoft.com/office/drawing/2014/main" id="{6ED7A96A-E0DA-4EA6-9769-B7A613BE7A47}"/>
              </a:ext>
            </a:extLst>
          </p:cNvPr>
          <p:cNvSpPr txBox="1"/>
          <p:nvPr/>
        </p:nvSpPr>
        <p:spPr>
          <a:xfrm>
            <a:off x="4330067" y="3023176"/>
            <a:ext cx="1762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dirty="0">
                <a:solidFill>
                  <a:srgbClr val="FF0000"/>
                </a:solidFill>
              </a:rPr>
              <a:t>Only Response</a:t>
            </a:r>
            <a:endParaRPr lang="zh-CN" altLang="en-US" dirty="0" err="1">
              <a:solidFill>
                <a:srgbClr val="FF0000"/>
              </a:solidFill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53AA591C-196F-45C7-B450-85315636ED82}"/>
              </a:ext>
            </a:extLst>
          </p:cNvPr>
          <p:cNvSpPr txBox="1"/>
          <p:nvPr/>
        </p:nvSpPr>
        <p:spPr>
          <a:xfrm>
            <a:off x="4330066" y="5500298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dirty="0">
                <a:solidFill>
                  <a:srgbClr val="FF0000"/>
                </a:solidFill>
              </a:rPr>
              <a:t>Only Request</a:t>
            </a:r>
            <a:endParaRPr lang="zh-CN" altLang="en-US" dirty="0" err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34860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B82C49DC-E9EC-4611-866F-8C8461F3C165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681331" y="1617055"/>
            <a:ext cx="9552559" cy="367200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WebSocket is a communication protocol designed for real-time, interactive web applications. </a:t>
            </a:r>
          </a:p>
          <a:p>
            <a:r>
              <a:rPr lang="en-US" altLang="zh-CN" dirty="0"/>
              <a:t>Full-Duplex</a:t>
            </a:r>
          </a:p>
          <a:p>
            <a:r>
              <a:rPr lang="en-US" altLang="zh-CN" dirty="0"/>
              <a:t>Persistent Connection</a:t>
            </a:r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5D3D9E68-0E3A-4274-A323-639BB816F8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WebSocket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08F5CAC-0D84-45BC-A85E-272BF3B605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CN" dirty="0"/>
              <a:t>Charging Station Upgrade to OCPP Communication for Smart Charging  |  Junfan Jin  |  12.05.2025  | 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DA1BC9B-DFDD-4659-B161-C65346D2BF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D14B223-4EE8-42EF-A124-AE991960464B}" type="slidenum">
              <a:rPr lang="de-DE" smtClean="0"/>
              <a:pPr/>
              <a:t>11</a:t>
            </a:fld>
            <a:endParaRPr lang="de-DE" dirty="0"/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F1CB5F9B-8EF6-4646-871A-7EE27A3BA0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5769424"/>
              </p:ext>
            </p:extLst>
          </p:nvPr>
        </p:nvGraphicFramePr>
        <p:xfrm>
          <a:off x="3341309" y="2991811"/>
          <a:ext cx="8128000" cy="29164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1436799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19165998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76550762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5088726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Aspect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Socket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WebSocket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HTTP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04661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Protocol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TCP/UDP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TCP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TCP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2271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Connection Type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Persistent 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Persistent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Non-persistent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13200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Communication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full-duplex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full-duplex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client requests, server responds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73046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Data Format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Binary or text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Binary or text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Text 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41111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Overhead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Minimal 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Low 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High 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88364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Performance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High 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High 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Moderate 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2903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750127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B82C49DC-E9EC-4611-866F-8C8461F3C165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9550401" y="2624667"/>
            <a:ext cx="1961818" cy="3437908"/>
          </a:xfrm>
        </p:spPr>
        <p:txBody>
          <a:bodyPr/>
          <a:lstStyle/>
          <a:p>
            <a:pPr marL="0" indent="0">
              <a:buNone/>
            </a:pPr>
            <a:r>
              <a:rPr lang="de-DE" dirty="0"/>
              <a:t>Grün: 	Thread</a:t>
            </a:r>
          </a:p>
          <a:p>
            <a:pPr marL="0" indent="0">
              <a:buNone/>
            </a:pPr>
            <a:r>
              <a:rPr lang="de-DE" dirty="0"/>
              <a:t>Pink:	Coroutine</a:t>
            </a:r>
          </a:p>
          <a:p>
            <a:pPr marL="0" indent="0">
              <a:buNone/>
            </a:pPr>
            <a:r>
              <a:rPr lang="de-DE" dirty="0"/>
              <a:t>Knoten:	Methode/</a:t>
            </a:r>
          </a:p>
          <a:p>
            <a:pPr marL="0" indent="0">
              <a:buNone/>
            </a:pPr>
            <a:r>
              <a:rPr lang="de-DE" dirty="0"/>
              <a:t>	Funktion/</a:t>
            </a:r>
          </a:p>
          <a:p>
            <a:pPr marL="0" indent="0">
              <a:buNone/>
            </a:pPr>
            <a:r>
              <a:rPr lang="de-DE" dirty="0"/>
              <a:t>	Signal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5D3D9E68-0E3A-4274-A323-639BB816F8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System Structure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08F5CAC-0D84-45BC-A85E-272BF3B605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CN" dirty="0"/>
              <a:t>Charging Station Upgrade to OCPP Communication for Smart Charging  |  Junfan Jin  |  12.05.2025  | 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DA1BC9B-DFDD-4659-B161-C65346D2BF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D14B223-4EE8-42EF-A124-AE991960464B}" type="slidenum">
              <a:rPr lang="de-DE" smtClean="0"/>
              <a:pPr/>
              <a:t>12</a:t>
            </a:fld>
            <a:endParaRPr lang="de-DE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B63BD01-57C0-4841-9E53-74C5BAFBB5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202" y="1329266"/>
            <a:ext cx="9915265" cy="4957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9168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5D3D9E68-0E3A-4274-A323-639BB816F8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System Structure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08F5CAC-0D84-45BC-A85E-272BF3B605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CN" dirty="0"/>
              <a:t>Charging Station Upgrade to OCPP Communication for Smart Charging  |  Junfan Jin  |  12.05.2025  | 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DA1BC9B-DFDD-4659-B161-C65346D2BF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D14B223-4EE8-42EF-A124-AE991960464B}" type="slidenum">
              <a:rPr lang="de-DE" smtClean="0"/>
              <a:pPr/>
              <a:t>13</a:t>
            </a:fld>
            <a:endParaRPr lang="de-DE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EB3E63F8-3FDC-483F-8D6F-9A9CDE9299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166" y="1542843"/>
            <a:ext cx="10625667" cy="3627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8921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5D3D9E68-0E3A-4274-A323-639BB816F8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System Structure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08F5CAC-0D84-45BC-A85E-272BF3B605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CN" dirty="0"/>
              <a:t>Charging Station Upgrade to OCPP Communication for Smart Charging  |  Junfan Jin  |  12.05.2025  | 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DA1BC9B-DFDD-4659-B161-C65346D2BF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D14B223-4EE8-42EF-A124-AE991960464B}" type="slidenum">
              <a:rPr lang="de-DE" smtClean="0"/>
              <a:pPr/>
              <a:t>14</a:t>
            </a:fld>
            <a:endParaRPr lang="de-DE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248C0708-A463-452C-8A6F-439A1A8647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2466" y="1335000"/>
            <a:ext cx="4179931" cy="491125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AD485D37-49DA-4168-9D3B-2E89D396CA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999" y="1335000"/>
            <a:ext cx="5636227" cy="43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0406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5D3D9E68-0E3A-4274-A323-639BB816F8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Complete Charging Process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08F5CAC-0D84-45BC-A85E-272BF3B605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CN" dirty="0"/>
              <a:t>Charging Station Upgrade to OCPP Communication for Smart Charging  |  Junfan Jin  |  12.05.2025  | 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DA1BC9B-DFDD-4659-B161-C65346D2BF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D14B223-4EE8-42EF-A124-AE991960464B}" type="slidenum">
              <a:rPr lang="de-DE" smtClean="0"/>
              <a:pPr/>
              <a:t>2</a:t>
            </a:fld>
            <a:endParaRPr lang="de-DE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DF4A973-3841-4FD4-ABB6-E5C6E40BA7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001" y="1335000"/>
            <a:ext cx="9259400" cy="4871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4749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B82C49DC-E9EC-4611-866F-8C8461F3C165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altLang="zh-CN" b="1" dirty="0"/>
              <a:t>Electrical:</a:t>
            </a:r>
          </a:p>
          <a:p>
            <a:pPr lvl="1"/>
            <a:r>
              <a:rPr lang="en-US" altLang="zh-CN" dirty="0"/>
              <a:t>High-voltage circuit breaker</a:t>
            </a:r>
          </a:p>
          <a:p>
            <a:pPr lvl="1"/>
            <a:r>
              <a:rPr lang="en-US" altLang="zh-CN" dirty="0"/>
              <a:t>Fuse</a:t>
            </a:r>
          </a:p>
          <a:p>
            <a:pPr lvl="1"/>
            <a:r>
              <a:rPr lang="en-US" altLang="zh-CN" dirty="0"/>
              <a:t>Component Grounding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b="1" dirty="0"/>
              <a:t>Software Logic:</a:t>
            </a:r>
          </a:p>
          <a:p>
            <a:pPr lvl="1"/>
            <a:r>
              <a:rPr lang="en-US" altLang="zh-CN" dirty="0"/>
              <a:t>Error-triggered emergency stop charging action</a:t>
            </a:r>
          </a:p>
          <a:p>
            <a:pPr lvl="1"/>
            <a:r>
              <a:rPr lang="en-US" altLang="zh-CN" dirty="0"/>
              <a:t>necessary condition checks before operation</a:t>
            </a:r>
          </a:p>
          <a:p>
            <a:pPr lvl="1"/>
            <a:r>
              <a:rPr lang="en-US" altLang="zh-CN" dirty="0"/>
              <a:t>Error Display on Web Page and Error Indication by LED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b="1" dirty="0"/>
              <a:t>Network Security:</a:t>
            </a:r>
          </a:p>
          <a:p>
            <a:pPr lvl="1"/>
            <a:r>
              <a:rPr lang="en-US" altLang="zh-CN" dirty="0"/>
              <a:t>None.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b="1" dirty="0"/>
              <a:t>Data Security:</a:t>
            </a:r>
          </a:p>
          <a:p>
            <a:pPr lvl="1"/>
            <a:r>
              <a:rPr lang="en-US" altLang="zh-CN" dirty="0"/>
              <a:t>None.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5D3D9E68-0E3A-4274-A323-639BB816F8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Safety Measure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08F5CAC-0D84-45BC-A85E-272BF3B605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CN" dirty="0"/>
              <a:t>Charging Station Upgrade to OCPP Communication for Smart Charging  |  Junfan Jin  |  12.05.2025  | 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DA1BC9B-DFDD-4659-B161-C65346D2BF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D14B223-4EE8-42EF-A124-AE991960464B}" type="slidenum">
              <a:rPr lang="de-DE" smtClean="0"/>
              <a:pPr/>
              <a:t>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623401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B82C49DC-E9EC-4611-866F-8C8461F3C165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962025" y="1300053"/>
            <a:ext cx="4544291" cy="367200"/>
          </a:xfrm>
        </p:spPr>
        <p:txBody>
          <a:bodyPr/>
          <a:lstStyle/>
          <a:p>
            <a:pPr marL="0" indent="0">
              <a:buNone/>
            </a:pPr>
            <a:r>
              <a:rPr lang="de-DE" dirty="0"/>
              <a:t>Synchronous mode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5D3D9E68-0E3A-4274-A323-639BB816F8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Signal——complex calls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08F5CAC-0D84-45BC-A85E-272BF3B605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CN" dirty="0"/>
              <a:t>Charging Station Upgrade to OCPP Communication for Smart Charging  |  Junfan Jin  |  12.05.2025  | 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DA1BC9B-DFDD-4659-B161-C65346D2BF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D14B223-4EE8-42EF-A124-AE991960464B}" type="slidenum">
              <a:rPr lang="de-DE" smtClean="0"/>
              <a:pPr/>
              <a:t>4</a:t>
            </a:fld>
            <a:endParaRPr lang="de-DE" dirty="0"/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2A740482-643E-47D2-A860-1555E68EB8BD}"/>
              </a:ext>
            </a:extLst>
          </p:cNvPr>
          <p:cNvSpPr/>
          <p:nvPr/>
        </p:nvSpPr>
        <p:spPr>
          <a:xfrm>
            <a:off x="962025" y="1882068"/>
            <a:ext cx="1905000" cy="838200"/>
          </a:xfrm>
          <a:prstGeom prst="rect">
            <a:avLst/>
          </a:prstGeom>
          <a:solidFill>
            <a:srgbClr val="00507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Web Server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6E57AE05-7272-4509-B31E-10D648EBFA72}"/>
              </a:ext>
            </a:extLst>
          </p:cNvPr>
          <p:cNvSpPr/>
          <p:nvPr/>
        </p:nvSpPr>
        <p:spPr>
          <a:xfrm>
            <a:off x="3680120" y="1882068"/>
            <a:ext cx="2880000" cy="838200"/>
          </a:xfrm>
          <a:prstGeom prst="rect">
            <a:avLst/>
          </a:prstGeom>
          <a:solidFill>
            <a:srgbClr val="00507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Central Processor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BB20ECF3-A98F-49E9-BAA8-A6B0CC788D3F}"/>
              </a:ext>
            </a:extLst>
          </p:cNvPr>
          <p:cNvSpPr/>
          <p:nvPr/>
        </p:nvSpPr>
        <p:spPr>
          <a:xfrm>
            <a:off x="7006070" y="1883516"/>
            <a:ext cx="1905000" cy="838200"/>
          </a:xfrm>
          <a:prstGeom prst="rect">
            <a:avLst/>
          </a:prstGeom>
          <a:solidFill>
            <a:srgbClr val="00507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GPIO Management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8BBB880B-C383-4EC6-BE04-064CBD14AF60}"/>
              </a:ext>
            </a:extLst>
          </p:cNvPr>
          <p:cNvSpPr/>
          <p:nvPr/>
        </p:nvSpPr>
        <p:spPr>
          <a:xfrm>
            <a:off x="962025" y="3071398"/>
            <a:ext cx="1905000" cy="838200"/>
          </a:xfrm>
          <a:prstGeom prst="rect">
            <a:avLst/>
          </a:prstGeom>
          <a:solidFill>
            <a:srgbClr val="00507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WebSocket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60" name="矩形: 圆角 59">
            <a:extLst>
              <a:ext uri="{FF2B5EF4-FFF2-40B4-BE49-F238E27FC236}">
                <a16:creationId xmlns:a16="http://schemas.microsoft.com/office/drawing/2014/main" id="{9217DE40-0C84-49DB-8AA7-DF7481A63F02}"/>
              </a:ext>
            </a:extLst>
          </p:cNvPr>
          <p:cNvSpPr/>
          <p:nvPr/>
        </p:nvSpPr>
        <p:spPr>
          <a:xfrm>
            <a:off x="3680120" y="2720268"/>
            <a:ext cx="2880000" cy="304800"/>
          </a:xfrm>
          <a:prstGeom prst="roundRect">
            <a:avLst>
              <a:gd name="adj" fmla="val 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</a:rPr>
              <a:t>handle web</a:t>
            </a:r>
            <a:r>
              <a:rPr lang="zh-CN" altLang="en-US" sz="1400" dirty="0">
                <a:solidFill>
                  <a:schemeClr val="tx1"/>
                </a:solidFill>
              </a:rPr>
              <a:t> </a:t>
            </a:r>
            <a:r>
              <a:rPr lang="en-US" altLang="zh-CN" sz="1400" dirty="0">
                <a:solidFill>
                  <a:schemeClr val="tx1"/>
                </a:solidFill>
              </a:rPr>
              <a:t>message</a:t>
            </a:r>
            <a:endParaRPr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B357F918-6005-40B1-AE13-962D89871226}"/>
              </a:ext>
            </a:extLst>
          </p:cNvPr>
          <p:cNvSpPr/>
          <p:nvPr/>
        </p:nvSpPr>
        <p:spPr>
          <a:xfrm>
            <a:off x="962025" y="4271911"/>
            <a:ext cx="1905000" cy="838200"/>
          </a:xfrm>
          <a:prstGeom prst="rect">
            <a:avLst/>
          </a:prstGeom>
          <a:solidFill>
            <a:srgbClr val="00507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OCPP</a:t>
            </a:r>
          </a:p>
          <a:p>
            <a:pPr algn="ctr"/>
            <a:r>
              <a:rPr lang="en-US" altLang="zh-CN" dirty="0">
                <a:solidFill>
                  <a:schemeClr val="bg1"/>
                </a:solidFill>
              </a:rPr>
              <a:t>Message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64" name="矩形: 圆角 63">
            <a:extLst>
              <a:ext uri="{FF2B5EF4-FFF2-40B4-BE49-F238E27FC236}">
                <a16:creationId xmlns:a16="http://schemas.microsoft.com/office/drawing/2014/main" id="{564A7882-1919-457F-B2DE-BDB3B9D208EC}"/>
              </a:ext>
            </a:extLst>
          </p:cNvPr>
          <p:cNvSpPr/>
          <p:nvPr/>
        </p:nvSpPr>
        <p:spPr>
          <a:xfrm>
            <a:off x="3680120" y="3025068"/>
            <a:ext cx="2880000" cy="304800"/>
          </a:xfrm>
          <a:prstGeom prst="roundRect">
            <a:avLst>
              <a:gd name="adj" fmla="val 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</a:rPr>
              <a:t>handle </a:t>
            </a:r>
            <a:r>
              <a:rPr lang="en-US" altLang="zh-CN" sz="1400" dirty="0" err="1">
                <a:solidFill>
                  <a:schemeClr val="tx1"/>
                </a:solidFill>
              </a:rPr>
              <a:t>websocket</a:t>
            </a:r>
            <a:r>
              <a:rPr lang="en-US" altLang="zh-CN" sz="1400" dirty="0">
                <a:solidFill>
                  <a:schemeClr val="tx1"/>
                </a:solidFill>
              </a:rPr>
              <a:t> message</a:t>
            </a:r>
            <a:endParaRPr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65" name="矩形: 圆角 64">
            <a:extLst>
              <a:ext uri="{FF2B5EF4-FFF2-40B4-BE49-F238E27FC236}">
                <a16:creationId xmlns:a16="http://schemas.microsoft.com/office/drawing/2014/main" id="{495525ED-2487-4526-B35F-88AA3E7960ED}"/>
              </a:ext>
            </a:extLst>
          </p:cNvPr>
          <p:cNvSpPr/>
          <p:nvPr/>
        </p:nvSpPr>
        <p:spPr>
          <a:xfrm>
            <a:off x="3680120" y="3329868"/>
            <a:ext cx="2880000" cy="304800"/>
          </a:xfrm>
          <a:prstGeom prst="roundRect">
            <a:avLst>
              <a:gd name="adj" fmla="val 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</a:rPr>
              <a:t>handle </a:t>
            </a:r>
            <a:r>
              <a:rPr lang="en-US" altLang="zh-CN" sz="1400" dirty="0" err="1">
                <a:solidFill>
                  <a:schemeClr val="tx1"/>
                </a:solidFill>
              </a:rPr>
              <a:t>ocpp</a:t>
            </a:r>
            <a:r>
              <a:rPr lang="en-US" altLang="zh-CN" sz="1400" dirty="0">
                <a:solidFill>
                  <a:schemeClr val="tx1"/>
                </a:solidFill>
              </a:rPr>
              <a:t> message</a:t>
            </a:r>
            <a:endParaRPr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1C23F759-7E1C-4904-9E06-C1D8AF65107E}"/>
              </a:ext>
            </a:extLst>
          </p:cNvPr>
          <p:cNvSpPr/>
          <p:nvPr/>
        </p:nvSpPr>
        <p:spPr>
          <a:xfrm>
            <a:off x="7006935" y="4958525"/>
            <a:ext cx="1905000" cy="838200"/>
          </a:xfrm>
          <a:prstGeom prst="rect">
            <a:avLst/>
          </a:prstGeom>
          <a:solidFill>
            <a:srgbClr val="00507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Polling Shelly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67" name="矩形 66">
            <a:extLst>
              <a:ext uri="{FF2B5EF4-FFF2-40B4-BE49-F238E27FC236}">
                <a16:creationId xmlns:a16="http://schemas.microsoft.com/office/drawing/2014/main" id="{1465A066-9FE1-406E-A6CA-2D5B994F437F}"/>
              </a:ext>
            </a:extLst>
          </p:cNvPr>
          <p:cNvSpPr/>
          <p:nvPr/>
        </p:nvSpPr>
        <p:spPr>
          <a:xfrm>
            <a:off x="9106710" y="4958525"/>
            <a:ext cx="1905000" cy="838200"/>
          </a:xfrm>
          <a:prstGeom prst="rect">
            <a:avLst/>
          </a:prstGeom>
          <a:solidFill>
            <a:srgbClr val="00507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Polling EVSE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68" name="矩形 67">
            <a:extLst>
              <a:ext uri="{FF2B5EF4-FFF2-40B4-BE49-F238E27FC236}">
                <a16:creationId xmlns:a16="http://schemas.microsoft.com/office/drawing/2014/main" id="{4FC57C34-6527-485B-A746-259A6A3577B6}"/>
              </a:ext>
            </a:extLst>
          </p:cNvPr>
          <p:cNvSpPr/>
          <p:nvPr/>
        </p:nvSpPr>
        <p:spPr>
          <a:xfrm>
            <a:off x="7006070" y="2956127"/>
            <a:ext cx="1905000" cy="838200"/>
          </a:xfrm>
          <a:prstGeom prst="rect">
            <a:avLst/>
          </a:prstGeom>
          <a:solidFill>
            <a:srgbClr val="00507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Data Management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69" name="矩形: 圆角 68">
            <a:extLst>
              <a:ext uri="{FF2B5EF4-FFF2-40B4-BE49-F238E27FC236}">
                <a16:creationId xmlns:a16="http://schemas.microsoft.com/office/drawing/2014/main" id="{40DDFBA7-D690-4DFF-82A5-95DA5B2C3394}"/>
              </a:ext>
            </a:extLst>
          </p:cNvPr>
          <p:cNvSpPr/>
          <p:nvPr/>
        </p:nvSpPr>
        <p:spPr>
          <a:xfrm>
            <a:off x="7006070" y="4082749"/>
            <a:ext cx="1905000" cy="304800"/>
          </a:xfrm>
          <a:prstGeom prst="roundRect">
            <a:avLst>
              <a:gd name="adj" fmla="val 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</a:rPr>
              <a:t>handle Shelly data</a:t>
            </a:r>
            <a:endParaRPr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70" name="矩形: 圆角 69">
            <a:extLst>
              <a:ext uri="{FF2B5EF4-FFF2-40B4-BE49-F238E27FC236}">
                <a16:creationId xmlns:a16="http://schemas.microsoft.com/office/drawing/2014/main" id="{299002B4-8B85-4C04-A1B1-511E4F292543}"/>
              </a:ext>
            </a:extLst>
          </p:cNvPr>
          <p:cNvSpPr/>
          <p:nvPr/>
        </p:nvSpPr>
        <p:spPr>
          <a:xfrm>
            <a:off x="7005205" y="3780142"/>
            <a:ext cx="1905000" cy="304800"/>
          </a:xfrm>
          <a:prstGeom prst="roundRect">
            <a:avLst>
              <a:gd name="adj" fmla="val 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</a:rPr>
              <a:t>handle EVSE data</a:t>
            </a:r>
            <a:endParaRPr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72" name="矩形 71">
            <a:extLst>
              <a:ext uri="{FF2B5EF4-FFF2-40B4-BE49-F238E27FC236}">
                <a16:creationId xmlns:a16="http://schemas.microsoft.com/office/drawing/2014/main" id="{A7ED5A1F-F93F-4B31-AF83-13DA8F6C421F}"/>
              </a:ext>
            </a:extLst>
          </p:cNvPr>
          <p:cNvSpPr/>
          <p:nvPr/>
        </p:nvSpPr>
        <p:spPr>
          <a:xfrm>
            <a:off x="9192435" y="3211394"/>
            <a:ext cx="1819275" cy="838200"/>
          </a:xfrm>
          <a:prstGeom prst="rect">
            <a:avLst/>
          </a:prstGeom>
          <a:solidFill>
            <a:srgbClr val="00507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Charge Unit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73" name="矩形: 圆角 72">
            <a:extLst>
              <a:ext uri="{FF2B5EF4-FFF2-40B4-BE49-F238E27FC236}">
                <a16:creationId xmlns:a16="http://schemas.microsoft.com/office/drawing/2014/main" id="{9F534D75-E4ED-482A-AAAB-B7A0990EC1D7}"/>
              </a:ext>
            </a:extLst>
          </p:cNvPr>
          <p:cNvSpPr/>
          <p:nvPr/>
        </p:nvSpPr>
        <p:spPr>
          <a:xfrm>
            <a:off x="9192435" y="4033961"/>
            <a:ext cx="1819275" cy="304800"/>
          </a:xfrm>
          <a:prstGeom prst="roundRect">
            <a:avLst>
              <a:gd name="adj" fmla="val 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</a:rPr>
              <a:t>handle Shelly data</a:t>
            </a:r>
            <a:endParaRPr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74" name="矩形: 圆角 73">
            <a:extLst>
              <a:ext uri="{FF2B5EF4-FFF2-40B4-BE49-F238E27FC236}">
                <a16:creationId xmlns:a16="http://schemas.microsoft.com/office/drawing/2014/main" id="{3F3B174C-8CF0-4909-B459-BC71916CA37D}"/>
              </a:ext>
            </a:extLst>
          </p:cNvPr>
          <p:cNvSpPr/>
          <p:nvPr/>
        </p:nvSpPr>
        <p:spPr>
          <a:xfrm>
            <a:off x="9192435" y="4338761"/>
            <a:ext cx="1819275" cy="304800"/>
          </a:xfrm>
          <a:prstGeom prst="roundRect">
            <a:avLst>
              <a:gd name="adj" fmla="val 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</a:rPr>
              <a:t>handle EVSE data</a:t>
            </a:r>
            <a:endParaRPr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75" name="矩形: 圆角 74">
            <a:extLst>
              <a:ext uri="{FF2B5EF4-FFF2-40B4-BE49-F238E27FC236}">
                <a16:creationId xmlns:a16="http://schemas.microsoft.com/office/drawing/2014/main" id="{2DB981CC-BE03-458D-A4B2-3123DB887DA6}"/>
              </a:ext>
            </a:extLst>
          </p:cNvPr>
          <p:cNvSpPr/>
          <p:nvPr/>
        </p:nvSpPr>
        <p:spPr>
          <a:xfrm>
            <a:off x="7006935" y="4377295"/>
            <a:ext cx="1905000" cy="304800"/>
          </a:xfrm>
          <a:prstGeom prst="roundRect">
            <a:avLst>
              <a:gd name="adj" fmla="val 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</a:rPr>
              <a:t>handle charge unit</a:t>
            </a:r>
            <a:endParaRPr lang="zh-CN" altLang="en-US" sz="1400" dirty="0">
              <a:solidFill>
                <a:schemeClr val="tx1"/>
              </a:solidFill>
            </a:endParaRPr>
          </a:p>
        </p:txBody>
      </p:sp>
      <p:cxnSp>
        <p:nvCxnSpPr>
          <p:cNvPr id="81" name="直接箭头连接符 80">
            <a:extLst>
              <a:ext uri="{FF2B5EF4-FFF2-40B4-BE49-F238E27FC236}">
                <a16:creationId xmlns:a16="http://schemas.microsoft.com/office/drawing/2014/main" id="{A81E3E00-15BE-416C-80E9-0EA770CC9919}"/>
              </a:ext>
            </a:extLst>
          </p:cNvPr>
          <p:cNvCxnSpPr>
            <a:stCxn id="58" idx="2"/>
            <a:endCxn id="62" idx="0"/>
          </p:cNvCxnSpPr>
          <p:nvPr/>
        </p:nvCxnSpPr>
        <p:spPr>
          <a:xfrm>
            <a:off x="1914525" y="3909598"/>
            <a:ext cx="0" cy="362313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接箭头连接符 90">
            <a:extLst>
              <a:ext uri="{FF2B5EF4-FFF2-40B4-BE49-F238E27FC236}">
                <a16:creationId xmlns:a16="http://schemas.microsoft.com/office/drawing/2014/main" id="{A2107B49-DF33-48B4-8DF8-44C32E38EE9C}"/>
              </a:ext>
            </a:extLst>
          </p:cNvPr>
          <p:cNvCxnSpPr>
            <a:stCxn id="56" idx="3"/>
            <a:endCxn id="57" idx="1"/>
          </p:cNvCxnSpPr>
          <p:nvPr/>
        </p:nvCxnSpPr>
        <p:spPr>
          <a:xfrm>
            <a:off x="6560120" y="2301168"/>
            <a:ext cx="445950" cy="1448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连接符: 曲线 92">
            <a:extLst>
              <a:ext uri="{FF2B5EF4-FFF2-40B4-BE49-F238E27FC236}">
                <a16:creationId xmlns:a16="http://schemas.microsoft.com/office/drawing/2014/main" id="{EEFC7047-61AA-4D8D-AAD8-CCB5A81A39A7}"/>
              </a:ext>
            </a:extLst>
          </p:cNvPr>
          <p:cNvCxnSpPr>
            <a:stCxn id="66" idx="1"/>
            <a:endCxn id="69" idx="1"/>
          </p:cNvCxnSpPr>
          <p:nvPr/>
        </p:nvCxnSpPr>
        <p:spPr>
          <a:xfrm rot="10800000">
            <a:off x="7006071" y="4235149"/>
            <a:ext cx="865" cy="1142476"/>
          </a:xfrm>
          <a:prstGeom prst="curvedConnector3">
            <a:avLst>
              <a:gd name="adj1" fmla="val 26527746"/>
            </a:avLst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连接符: 曲线 94">
            <a:extLst>
              <a:ext uri="{FF2B5EF4-FFF2-40B4-BE49-F238E27FC236}">
                <a16:creationId xmlns:a16="http://schemas.microsoft.com/office/drawing/2014/main" id="{E16513D6-8D2B-443D-850D-4C8687170501}"/>
              </a:ext>
            </a:extLst>
          </p:cNvPr>
          <p:cNvCxnSpPr>
            <a:stCxn id="66" idx="3"/>
            <a:endCxn id="73" idx="1"/>
          </p:cNvCxnSpPr>
          <p:nvPr/>
        </p:nvCxnSpPr>
        <p:spPr>
          <a:xfrm flipV="1">
            <a:off x="8911935" y="4186361"/>
            <a:ext cx="280500" cy="1191264"/>
          </a:xfrm>
          <a:prstGeom prst="curvedConnector3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连接符: 曲线 96">
            <a:extLst>
              <a:ext uri="{FF2B5EF4-FFF2-40B4-BE49-F238E27FC236}">
                <a16:creationId xmlns:a16="http://schemas.microsoft.com/office/drawing/2014/main" id="{501643DC-4E03-4267-927C-40F158539867}"/>
              </a:ext>
            </a:extLst>
          </p:cNvPr>
          <p:cNvCxnSpPr>
            <a:stCxn id="67" idx="3"/>
            <a:endCxn id="74" idx="3"/>
          </p:cNvCxnSpPr>
          <p:nvPr/>
        </p:nvCxnSpPr>
        <p:spPr>
          <a:xfrm flipV="1">
            <a:off x="11011710" y="4491161"/>
            <a:ext cx="12700" cy="886464"/>
          </a:xfrm>
          <a:prstGeom prst="curvedConnector3">
            <a:avLst>
              <a:gd name="adj1" fmla="val 1800000"/>
            </a:avLst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连接符: 曲线 98">
            <a:extLst>
              <a:ext uri="{FF2B5EF4-FFF2-40B4-BE49-F238E27FC236}">
                <a16:creationId xmlns:a16="http://schemas.microsoft.com/office/drawing/2014/main" id="{554864E5-2E1F-4384-A6BD-E9D5D2A87AB6}"/>
              </a:ext>
            </a:extLst>
          </p:cNvPr>
          <p:cNvCxnSpPr>
            <a:stCxn id="67" idx="2"/>
            <a:endCxn id="70" idx="1"/>
          </p:cNvCxnSpPr>
          <p:nvPr/>
        </p:nvCxnSpPr>
        <p:spPr>
          <a:xfrm rot="5400000" flipH="1">
            <a:off x="7600116" y="3337632"/>
            <a:ext cx="1864183" cy="3054005"/>
          </a:xfrm>
          <a:prstGeom prst="curvedConnector4">
            <a:avLst>
              <a:gd name="adj1" fmla="val -14818"/>
              <a:gd name="adj2" fmla="val 114034"/>
            </a:avLst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连接符: 曲线 100">
            <a:extLst>
              <a:ext uri="{FF2B5EF4-FFF2-40B4-BE49-F238E27FC236}">
                <a16:creationId xmlns:a16="http://schemas.microsoft.com/office/drawing/2014/main" id="{11B13EB7-A214-4DBE-8A9A-745E0B5268A2}"/>
              </a:ext>
            </a:extLst>
          </p:cNvPr>
          <p:cNvCxnSpPr>
            <a:stCxn id="72" idx="1"/>
            <a:endCxn id="75" idx="3"/>
          </p:cNvCxnSpPr>
          <p:nvPr/>
        </p:nvCxnSpPr>
        <p:spPr>
          <a:xfrm rot="10800000" flipV="1">
            <a:off x="8911935" y="3630493"/>
            <a:ext cx="280500" cy="899201"/>
          </a:xfrm>
          <a:prstGeom prst="curvedConnector3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连接符: 曲线 108">
            <a:extLst>
              <a:ext uri="{FF2B5EF4-FFF2-40B4-BE49-F238E27FC236}">
                <a16:creationId xmlns:a16="http://schemas.microsoft.com/office/drawing/2014/main" id="{6CACB925-9BAB-493C-A79F-5F8BD5EB0562}"/>
              </a:ext>
            </a:extLst>
          </p:cNvPr>
          <p:cNvCxnSpPr>
            <a:stCxn id="72" idx="0"/>
            <a:endCxn id="57" idx="3"/>
          </p:cNvCxnSpPr>
          <p:nvPr/>
        </p:nvCxnSpPr>
        <p:spPr>
          <a:xfrm rot="16200000" flipV="1">
            <a:off x="9052183" y="2161503"/>
            <a:ext cx="908778" cy="1191003"/>
          </a:xfrm>
          <a:prstGeom prst="curvedConnector2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6" name="组合 155">
            <a:extLst>
              <a:ext uri="{FF2B5EF4-FFF2-40B4-BE49-F238E27FC236}">
                <a16:creationId xmlns:a16="http://schemas.microsoft.com/office/drawing/2014/main" id="{157A49E8-966E-43F0-8252-054E30B0791C}"/>
              </a:ext>
            </a:extLst>
          </p:cNvPr>
          <p:cNvGrpSpPr/>
          <p:nvPr/>
        </p:nvGrpSpPr>
        <p:grpSpPr>
          <a:xfrm>
            <a:off x="3686469" y="4279405"/>
            <a:ext cx="2304755" cy="1447980"/>
            <a:chOff x="3686469" y="4279405"/>
            <a:chExt cx="2304755" cy="1447980"/>
          </a:xfrm>
        </p:grpSpPr>
        <p:sp>
          <p:nvSpPr>
            <p:cNvPr id="110" name="矩形 109">
              <a:extLst>
                <a:ext uri="{FF2B5EF4-FFF2-40B4-BE49-F238E27FC236}">
                  <a16:creationId xmlns:a16="http://schemas.microsoft.com/office/drawing/2014/main" id="{528042B9-33EF-4C0C-820D-8A9B91A77E1C}"/>
                </a:ext>
              </a:extLst>
            </p:cNvPr>
            <p:cNvSpPr/>
            <p:nvPr/>
          </p:nvSpPr>
          <p:spPr>
            <a:xfrm>
              <a:off x="3686470" y="4279405"/>
              <a:ext cx="2292055" cy="845874"/>
            </a:xfrm>
            <a:prstGeom prst="rect">
              <a:avLst/>
            </a:prstGeom>
            <a:solidFill>
              <a:srgbClr val="00507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</a:rPr>
                <a:t>Message Recorder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13" name="矩形: 圆角 112">
              <a:extLst>
                <a:ext uri="{FF2B5EF4-FFF2-40B4-BE49-F238E27FC236}">
                  <a16:creationId xmlns:a16="http://schemas.microsoft.com/office/drawing/2014/main" id="{0BCFD364-7BA3-45B1-AC5F-CEB3289DE643}"/>
                </a:ext>
              </a:extLst>
            </p:cNvPr>
            <p:cNvSpPr/>
            <p:nvPr/>
          </p:nvSpPr>
          <p:spPr>
            <a:xfrm>
              <a:off x="3686469" y="5117785"/>
              <a:ext cx="2298405" cy="304800"/>
            </a:xfrm>
            <a:prstGeom prst="roundRect">
              <a:avLst>
                <a:gd name="adj" fmla="val 0"/>
              </a:avLst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>
                  <a:solidFill>
                    <a:schemeClr val="tx1"/>
                  </a:solidFill>
                </a:rPr>
                <a:t>handle web message</a:t>
              </a:r>
              <a:endParaRPr lang="zh-CN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14" name="矩形: 圆角 113">
              <a:extLst>
                <a:ext uri="{FF2B5EF4-FFF2-40B4-BE49-F238E27FC236}">
                  <a16:creationId xmlns:a16="http://schemas.microsoft.com/office/drawing/2014/main" id="{2634AE7E-9800-4D57-B466-46E7D170157C}"/>
                </a:ext>
              </a:extLst>
            </p:cNvPr>
            <p:cNvSpPr/>
            <p:nvPr/>
          </p:nvSpPr>
          <p:spPr>
            <a:xfrm>
              <a:off x="3692819" y="5422585"/>
              <a:ext cx="2298405" cy="304800"/>
            </a:xfrm>
            <a:prstGeom prst="roundRect">
              <a:avLst>
                <a:gd name="adj" fmla="val 0"/>
              </a:avLst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>
                  <a:solidFill>
                    <a:schemeClr val="tx1"/>
                  </a:solidFill>
                </a:rPr>
                <a:t>handle </a:t>
              </a:r>
              <a:r>
                <a:rPr lang="en-US" altLang="zh-CN" sz="1400" dirty="0" err="1">
                  <a:solidFill>
                    <a:schemeClr val="tx1"/>
                  </a:solidFill>
                </a:rPr>
                <a:t>websocket</a:t>
              </a:r>
              <a:r>
                <a:rPr lang="en-US" altLang="zh-CN" sz="1400" dirty="0">
                  <a:solidFill>
                    <a:schemeClr val="tx1"/>
                  </a:solidFill>
                </a:rPr>
                <a:t> msg</a:t>
              </a:r>
              <a:endParaRPr lang="zh-CN" altLang="en-US" sz="1400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118" name="连接符: 曲线 117">
            <a:extLst>
              <a:ext uri="{FF2B5EF4-FFF2-40B4-BE49-F238E27FC236}">
                <a16:creationId xmlns:a16="http://schemas.microsoft.com/office/drawing/2014/main" id="{493C4E64-38B8-4899-8A60-81305B39FD19}"/>
              </a:ext>
            </a:extLst>
          </p:cNvPr>
          <p:cNvCxnSpPr>
            <a:stCxn id="55" idx="3"/>
            <a:endCxn id="60" idx="1"/>
          </p:cNvCxnSpPr>
          <p:nvPr/>
        </p:nvCxnSpPr>
        <p:spPr>
          <a:xfrm>
            <a:off x="2867025" y="2301168"/>
            <a:ext cx="813095" cy="571500"/>
          </a:xfrm>
          <a:prstGeom prst="curvedConnector3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连接符: 曲线 122">
            <a:extLst>
              <a:ext uri="{FF2B5EF4-FFF2-40B4-BE49-F238E27FC236}">
                <a16:creationId xmlns:a16="http://schemas.microsoft.com/office/drawing/2014/main" id="{DF5C4B9A-02C1-4E7A-81C7-6DB6338C4D76}"/>
              </a:ext>
            </a:extLst>
          </p:cNvPr>
          <p:cNvCxnSpPr>
            <a:cxnSpLocks/>
            <a:stCxn id="62" idx="3"/>
            <a:endCxn id="65" idx="1"/>
          </p:cNvCxnSpPr>
          <p:nvPr/>
        </p:nvCxnSpPr>
        <p:spPr>
          <a:xfrm flipV="1">
            <a:off x="2867025" y="3482268"/>
            <a:ext cx="813095" cy="1208743"/>
          </a:xfrm>
          <a:prstGeom prst="curvedConnector3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连接符: 曲线 125">
            <a:extLst>
              <a:ext uri="{FF2B5EF4-FFF2-40B4-BE49-F238E27FC236}">
                <a16:creationId xmlns:a16="http://schemas.microsoft.com/office/drawing/2014/main" id="{14711D83-FA7D-4D62-81C8-DD8ED3C3914C}"/>
              </a:ext>
            </a:extLst>
          </p:cNvPr>
          <p:cNvCxnSpPr>
            <a:stCxn id="55" idx="3"/>
            <a:endCxn id="113" idx="1"/>
          </p:cNvCxnSpPr>
          <p:nvPr/>
        </p:nvCxnSpPr>
        <p:spPr>
          <a:xfrm>
            <a:off x="2867025" y="2301168"/>
            <a:ext cx="819444" cy="2969017"/>
          </a:xfrm>
          <a:prstGeom prst="curvedConnector3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连接符: 曲线 127">
            <a:extLst>
              <a:ext uri="{FF2B5EF4-FFF2-40B4-BE49-F238E27FC236}">
                <a16:creationId xmlns:a16="http://schemas.microsoft.com/office/drawing/2014/main" id="{F560F7A5-1AAE-46B5-8034-950A9FFA75C4}"/>
              </a:ext>
            </a:extLst>
          </p:cNvPr>
          <p:cNvCxnSpPr>
            <a:stCxn id="58" idx="3"/>
            <a:endCxn id="114" idx="1"/>
          </p:cNvCxnSpPr>
          <p:nvPr/>
        </p:nvCxnSpPr>
        <p:spPr>
          <a:xfrm>
            <a:off x="2867025" y="3490498"/>
            <a:ext cx="825794" cy="2084487"/>
          </a:xfrm>
          <a:prstGeom prst="curvedConnector3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直接箭头连接符 130">
            <a:extLst>
              <a:ext uri="{FF2B5EF4-FFF2-40B4-BE49-F238E27FC236}">
                <a16:creationId xmlns:a16="http://schemas.microsoft.com/office/drawing/2014/main" id="{C34BAFED-8D18-4E5A-A0B5-F80638B77AFB}"/>
              </a:ext>
            </a:extLst>
          </p:cNvPr>
          <p:cNvCxnSpPr>
            <a:stCxn id="58" idx="3"/>
            <a:endCxn id="64" idx="1"/>
          </p:cNvCxnSpPr>
          <p:nvPr/>
        </p:nvCxnSpPr>
        <p:spPr>
          <a:xfrm flipV="1">
            <a:off x="2867025" y="3177468"/>
            <a:ext cx="813095" cy="31303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矩形 133">
            <a:extLst>
              <a:ext uri="{FF2B5EF4-FFF2-40B4-BE49-F238E27FC236}">
                <a16:creationId xmlns:a16="http://schemas.microsoft.com/office/drawing/2014/main" id="{A478D1B9-0BBC-4440-9605-1498509C3246}"/>
              </a:ext>
            </a:extLst>
          </p:cNvPr>
          <p:cNvSpPr/>
          <p:nvPr/>
        </p:nvSpPr>
        <p:spPr>
          <a:xfrm>
            <a:off x="10016663" y="1883516"/>
            <a:ext cx="1819275" cy="838200"/>
          </a:xfrm>
          <a:prstGeom prst="rect">
            <a:avLst/>
          </a:prstGeom>
          <a:solidFill>
            <a:srgbClr val="00507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Charge Unit</a:t>
            </a:r>
            <a:endParaRPr lang="zh-CN" altLang="en-US" dirty="0">
              <a:solidFill>
                <a:schemeClr val="bg1"/>
              </a:solidFill>
            </a:endParaRPr>
          </a:p>
        </p:txBody>
      </p:sp>
      <p:cxnSp>
        <p:nvCxnSpPr>
          <p:cNvPr id="137" name="连接符: 曲线 136">
            <a:extLst>
              <a:ext uri="{FF2B5EF4-FFF2-40B4-BE49-F238E27FC236}">
                <a16:creationId xmlns:a16="http://schemas.microsoft.com/office/drawing/2014/main" id="{EAA89636-CA1C-4FD9-BEF9-4DCFA04DACC0}"/>
              </a:ext>
            </a:extLst>
          </p:cNvPr>
          <p:cNvCxnSpPr>
            <a:cxnSpLocks/>
            <a:stCxn id="134" idx="3"/>
            <a:endCxn id="67" idx="3"/>
          </p:cNvCxnSpPr>
          <p:nvPr/>
        </p:nvCxnSpPr>
        <p:spPr>
          <a:xfrm flipH="1">
            <a:off x="11011710" y="2302616"/>
            <a:ext cx="824228" cy="3075009"/>
          </a:xfrm>
          <a:prstGeom prst="curvedConnector3">
            <a:avLst>
              <a:gd name="adj1" fmla="val -27735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连接符: 曲线 138">
            <a:extLst>
              <a:ext uri="{FF2B5EF4-FFF2-40B4-BE49-F238E27FC236}">
                <a16:creationId xmlns:a16="http://schemas.microsoft.com/office/drawing/2014/main" id="{6F1AACDC-7E8C-4C5A-AAD0-D54125DCF2C9}"/>
              </a:ext>
            </a:extLst>
          </p:cNvPr>
          <p:cNvCxnSpPr>
            <a:cxnSpLocks/>
            <a:stCxn id="66" idx="3"/>
            <a:endCxn id="134" idx="2"/>
          </p:cNvCxnSpPr>
          <p:nvPr/>
        </p:nvCxnSpPr>
        <p:spPr>
          <a:xfrm flipV="1">
            <a:off x="8911935" y="2721716"/>
            <a:ext cx="2014366" cy="2655909"/>
          </a:xfrm>
          <a:prstGeom prst="curved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连接符: 曲线 141">
            <a:extLst>
              <a:ext uri="{FF2B5EF4-FFF2-40B4-BE49-F238E27FC236}">
                <a16:creationId xmlns:a16="http://schemas.microsoft.com/office/drawing/2014/main" id="{12549DEF-BB11-4B7B-B733-2447ADF66A97}"/>
              </a:ext>
            </a:extLst>
          </p:cNvPr>
          <p:cNvCxnSpPr>
            <a:cxnSpLocks/>
            <a:stCxn id="134" idx="0"/>
            <a:endCxn id="75" idx="3"/>
          </p:cNvCxnSpPr>
          <p:nvPr/>
        </p:nvCxnSpPr>
        <p:spPr>
          <a:xfrm rot="16200000" flipH="1" flipV="1">
            <a:off x="8596028" y="2199422"/>
            <a:ext cx="2646179" cy="2014366"/>
          </a:xfrm>
          <a:prstGeom prst="curvedConnector4">
            <a:avLst>
              <a:gd name="adj1" fmla="val -8639"/>
              <a:gd name="adj2" fmla="val 72579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连接符: 曲线 153">
            <a:extLst>
              <a:ext uri="{FF2B5EF4-FFF2-40B4-BE49-F238E27FC236}">
                <a16:creationId xmlns:a16="http://schemas.microsoft.com/office/drawing/2014/main" id="{D3DAF9FB-2448-46F8-9DF1-967045D466E6}"/>
              </a:ext>
            </a:extLst>
          </p:cNvPr>
          <p:cNvCxnSpPr>
            <a:stCxn id="134" idx="0"/>
            <a:endCxn id="57" idx="0"/>
          </p:cNvCxnSpPr>
          <p:nvPr/>
        </p:nvCxnSpPr>
        <p:spPr>
          <a:xfrm rot="16200000" flipV="1">
            <a:off x="9442436" y="399650"/>
            <a:ext cx="12700" cy="2967731"/>
          </a:xfrm>
          <a:prstGeom prst="curvedConnector3">
            <a:avLst>
              <a:gd name="adj1" fmla="val 3675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7456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 tmFilter="0, 0; .2, .5; .8, .5; 1, 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3" dur="250" autoRev="1" fill="hold"/>
                                        <p:tgtEl>
                                          <p:spTgt spid="5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4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 tmFilter="0, 0; .2, .5; .8, .5; 1, 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6" dur="250" autoRev="1" fill="hold"/>
                                        <p:tgtEl>
                                          <p:spTgt spid="5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 tmFilter="0, 0; .2, .5; .8, .5; 1, 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3" dur="250" autoRev="1" fill="hold"/>
                                        <p:tgtEl>
                                          <p:spTgt spid="5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4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 tmFilter="0, 0; .2, .5; .8, .5; 1, 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6" dur="250" autoRev="1" fill="hold"/>
                                        <p:tgtEl>
                                          <p:spTgt spid="6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7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 tmFilter="0, 0; .2, .5; .8, .5; 1, 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9" dur="250" autoRev="1" fill="hold"/>
                                        <p:tgtEl>
                                          <p:spTgt spid="6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0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 tmFilter="0, 0; .2, .5; .8, .5; 1, 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2" dur="250" autoRev="1" fill="hold"/>
                                        <p:tgtEl>
                                          <p:spTgt spid="6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57" grpId="0" animBg="1"/>
      <p:bldP spid="58" grpId="0" animBg="1"/>
      <p:bldP spid="66" grpId="0" animBg="1"/>
      <p:bldP spid="67" grpId="0" animBg="1"/>
      <p:bldP spid="68" grpId="0" animBg="1"/>
      <p:bldP spid="13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5D3D9E68-0E3A-4274-A323-639BB816F8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Signal——Implementation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08F5CAC-0D84-45BC-A85E-272BF3B605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CN" dirty="0"/>
              <a:t>Charging Station Upgrade to OCPP Communication for Smart Charging  |  Junfan Jin  |  12.05.2025  | 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DA1BC9B-DFDD-4659-B161-C65346D2BF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D14B223-4EE8-42EF-A124-AE991960464B}" type="slidenum">
              <a:rPr lang="de-DE" smtClean="0"/>
              <a:pPr/>
              <a:t>5</a:t>
            </a:fld>
            <a:endParaRPr lang="de-DE" dirty="0"/>
          </a:p>
        </p:txBody>
      </p:sp>
      <p:sp>
        <p:nvSpPr>
          <p:cNvPr id="8" name="Inhaltsplatzhalter 1">
            <a:extLst>
              <a:ext uri="{FF2B5EF4-FFF2-40B4-BE49-F238E27FC236}">
                <a16:creationId xmlns:a16="http://schemas.microsoft.com/office/drawing/2014/main" id="{2EA3B62D-65BC-4449-BADE-2FB67A1725A3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942109" y="3835372"/>
            <a:ext cx="4544291" cy="367200"/>
          </a:xfrm>
        </p:spPr>
        <p:txBody>
          <a:bodyPr/>
          <a:lstStyle/>
          <a:p>
            <a:pPr marL="0" indent="0">
              <a:buNone/>
            </a:pPr>
            <a:r>
              <a:rPr lang="de-DE" dirty="0"/>
              <a:t>Synchronous mode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124732A1-D51E-4C84-9689-BA203B6707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001" y="1617055"/>
            <a:ext cx="2415926" cy="1811945"/>
          </a:xfrm>
          <a:prstGeom prst="rect">
            <a:avLst/>
          </a:prstGeom>
        </p:spPr>
      </p:pic>
      <p:sp>
        <p:nvSpPr>
          <p:cNvPr id="10" name="矩形: 圆角 9">
            <a:extLst>
              <a:ext uri="{FF2B5EF4-FFF2-40B4-BE49-F238E27FC236}">
                <a16:creationId xmlns:a16="http://schemas.microsoft.com/office/drawing/2014/main" id="{B8460EFA-DB8F-4ECA-B44A-970006743CCC}"/>
              </a:ext>
            </a:extLst>
          </p:cNvPr>
          <p:cNvSpPr/>
          <p:nvPr/>
        </p:nvSpPr>
        <p:spPr>
          <a:xfrm>
            <a:off x="5223933" y="1964267"/>
            <a:ext cx="2794000" cy="367200"/>
          </a:xfrm>
          <a:prstGeom prst="roundRect">
            <a:avLst/>
          </a:prstGeom>
          <a:solidFill>
            <a:srgbClr val="00507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solidFill>
                  <a:schemeClr val="bg1"/>
                </a:solidFill>
              </a:rPr>
              <a:t>slot_list</a:t>
            </a:r>
            <a:endParaRPr lang="en-US" altLang="zh-CN" dirty="0">
              <a:solidFill>
                <a:schemeClr val="bg1"/>
              </a:solidFill>
            </a:endParaRP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E7F2D48D-6017-4687-886C-C9E2A26FBDE5}"/>
              </a:ext>
            </a:extLst>
          </p:cNvPr>
          <p:cNvSpPr/>
          <p:nvPr/>
        </p:nvSpPr>
        <p:spPr>
          <a:xfrm>
            <a:off x="3664706" y="1964267"/>
            <a:ext cx="1195161" cy="367200"/>
          </a:xfrm>
          <a:prstGeom prst="roundRect">
            <a:avLst/>
          </a:prstGeom>
          <a:solidFill>
            <a:srgbClr val="00507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function</a:t>
            </a: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529881EF-0720-44D6-BBEF-872BCBAE5A55}"/>
              </a:ext>
            </a:extLst>
          </p:cNvPr>
          <p:cNvSpPr/>
          <p:nvPr/>
        </p:nvSpPr>
        <p:spPr>
          <a:xfrm>
            <a:off x="8381999" y="1957917"/>
            <a:ext cx="1195161" cy="367200"/>
          </a:xfrm>
          <a:prstGeom prst="roundRect">
            <a:avLst/>
          </a:prstGeom>
          <a:solidFill>
            <a:srgbClr val="00507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None</a:t>
            </a: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746E252D-2572-4CD8-AAD6-0776CBB33116}"/>
              </a:ext>
            </a:extLst>
          </p:cNvPr>
          <p:cNvGrpSpPr/>
          <p:nvPr/>
        </p:nvGrpSpPr>
        <p:grpSpPr>
          <a:xfrm>
            <a:off x="6620932" y="1400736"/>
            <a:ext cx="2358647" cy="563532"/>
            <a:chOff x="6620932" y="1400736"/>
            <a:chExt cx="2358647" cy="563532"/>
          </a:xfrm>
        </p:grpSpPr>
        <p:cxnSp>
          <p:nvCxnSpPr>
            <p:cNvPr id="14" name="连接符: 曲线 13">
              <a:extLst>
                <a:ext uri="{FF2B5EF4-FFF2-40B4-BE49-F238E27FC236}">
                  <a16:creationId xmlns:a16="http://schemas.microsoft.com/office/drawing/2014/main" id="{E19632A0-96ED-4001-AF01-276A8B261A26}"/>
                </a:ext>
              </a:extLst>
            </p:cNvPr>
            <p:cNvCxnSpPr>
              <a:stCxn id="10" idx="0"/>
              <a:endCxn id="12" idx="0"/>
            </p:cNvCxnSpPr>
            <p:nvPr/>
          </p:nvCxnSpPr>
          <p:spPr>
            <a:xfrm rot="5400000" flipH="1" flipV="1">
              <a:off x="7797081" y="781769"/>
              <a:ext cx="6350" cy="2358647"/>
            </a:xfrm>
            <a:prstGeom prst="curvedConnector3">
              <a:avLst>
                <a:gd name="adj1" fmla="val 3700000"/>
              </a:avLst>
            </a:prstGeom>
            <a:ln w="38100"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7ADC4E6B-4139-4AD7-A39C-EDA28C8BBB0D}"/>
                </a:ext>
              </a:extLst>
            </p:cNvPr>
            <p:cNvSpPr txBox="1"/>
            <p:nvPr/>
          </p:nvSpPr>
          <p:spPr>
            <a:xfrm>
              <a:off x="7345619" y="1400736"/>
              <a:ext cx="9541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CN" dirty="0"/>
                <a:t>remove</a:t>
              </a:r>
              <a:endParaRPr lang="zh-CN" altLang="en-US" dirty="0" err="1"/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FC0334F4-EBD4-45ED-A5B5-1CC1C6A85F94}"/>
              </a:ext>
            </a:extLst>
          </p:cNvPr>
          <p:cNvGrpSpPr/>
          <p:nvPr/>
        </p:nvGrpSpPr>
        <p:grpSpPr>
          <a:xfrm>
            <a:off x="4268637" y="1403919"/>
            <a:ext cx="2358646" cy="566698"/>
            <a:chOff x="4268637" y="1403919"/>
            <a:chExt cx="2358646" cy="566698"/>
          </a:xfrm>
        </p:grpSpPr>
        <p:cxnSp>
          <p:nvCxnSpPr>
            <p:cNvPr id="17" name="连接符: 曲线 16">
              <a:extLst>
                <a:ext uri="{FF2B5EF4-FFF2-40B4-BE49-F238E27FC236}">
                  <a16:creationId xmlns:a16="http://schemas.microsoft.com/office/drawing/2014/main" id="{10709851-6AEF-4DF9-A1DD-25C85277F9FC}"/>
                </a:ext>
              </a:extLst>
            </p:cNvPr>
            <p:cNvCxnSpPr>
              <a:cxnSpLocks/>
              <a:stCxn id="11" idx="0"/>
              <a:endCxn id="10" idx="0"/>
            </p:cNvCxnSpPr>
            <p:nvPr/>
          </p:nvCxnSpPr>
          <p:spPr>
            <a:xfrm rot="5400000" flipH="1" flipV="1">
              <a:off x="5441610" y="784944"/>
              <a:ext cx="12700" cy="2358646"/>
            </a:xfrm>
            <a:prstGeom prst="curvedConnector3">
              <a:avLst>
                <a:gd name="adj1" fmla="val 1800000"/>
              </a:avLst>
            </a:prstGeom>
            <a:ln w="38100"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08FC0A45-BF68-4513-9666-2536E6D43B0E}"/>
                </a:ext>
              </a:extLst>
            </p:cNvPr>
            <p:cNvSpPr txBox="1"/>
            <p:nvPr/>
          </p:nvSpPr>
          <p:spPr>
            <a:xfrm>
              <a:off x="5153740" y="1403919"/>
              <a:ext cx="5693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CN" dirty="0"/>
                <a:t>add</a:t>
              </a:r>
              <a:endParaRPr lang="zh-CN" altLang="en-US" dirty="0" err="1"/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5141012B-C0B4-42B1-BC63-1C19A5D39C01}"/>
              </a:ext>
            </a:extLst>
          </p:cNvPr>
          <p:cNvGrpSpPr/>
          <p:nvPr/>
        </p:nvGrpSpPr>
        <p:grpSpPr>
          <a:xfrm>
            <a:off x="4262287" y="2561077"/>
            <a:ext cx="2352296" cy="606965"/>
            <a:chOff x="4262287" y="2561077"/>
            <a:chExt cx="2352296" cy="606965"/>
          </a:xfrm>
        </p:grpSpPr>
        <p:sp>
          <p:nvSpPr>
            <p:cNvPr id="20" name="左大括号 19">
              <a:extLst>
                <a:ext uri="{FF2B5EF4-FFF2-40B4-BE49-F238E27FC236}">
                  <a16:creationId xmlns:a16="http://schemas.microsoft.com/office/drawing/2014/main" id="{7670E4CB-D343-4A2C-AB35-CDE39028B12B}"/>
                </a:ext>
              </a:extLst>
            </p:cNvPr>
            <p:cNvSpPr/>
            <p:nvPr/>
          </p:nvSpPr>
          <p:spPr>
            <a:xfrm rot="16200000">
              <a:off x="5331035" y="1492329"/>
              <a:ext cx="214799" cy="2352296"/>
            </a:xfrm>
            <a:prstGeom prst="leftBrace">
              <a:avLst/>
            </a:prstGeom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D3B16B40-6040-4250-8606-6C628EFECB2D}"/>
                </a:ext>
              </a:extLst>
            </p:cNvPr>
            <p:cNvSpPr txBox="1"/>
            <p:nvPr/>
          </p:nvSpPr>
          <p:spPr>
            <a:xfrm>
              <a:off x="4942143" y="2798710"/>
              <a:ext cx="9925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CN" dirty="0"/>
                <a:t>connect</a:t>
              </a:r>
              <a:endParaRPr lang="zh-CN" altLang="en-US" dirty="0" err="1"/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BA2B176B-64D8-4FEC-9EC4-E6D432152A63}"/>
              </a:ext>
            </a:extLst>
          </p:cNvPr>
          <p:cNvGrpSpPr/>
          <p:nvPr/>
        </p:nvGrpSpPr>
        <p:grpSpPr>
          <a:xfrm>
            <a:off x="6646526" y="2561077"/>
            <a:ext cx="2352296" cy="607573"/>
            <a:chOff x="6646526" y="2561077"/>
            <a:chExt cx="2352296" cy="607573"/>
          </a:xfrm>
        </p:grpSpPr>
        <p:sp>
          <p:nvSpPr>
            <p:cNvPr id="23" name="左大括号 22">
              <a:extLst>
                <a:ext uri="{FF2B5EF4-FFF2-40B4-BE49-F238E27FC236}">
                  <a16:creationId xmlns:a16="http://schemas.microsoft.com/office/drawing/2014/main" id="{3252FA8D-8851-4AB8-B792-63667EC21A92}"/>
                </a:ext>
              </a:extLst>
            </p:cNvPr>
            <p:cNvSpPr/>
            <p:nvPr/>
          </p:nvSpPr>
          <p:spPr>
            <a:xfrm rot="16200000">
              <a:off x="7715274" y="1492329"/>
              <a:ext cx="214799" cy="2352296"/>
            </a:xfrm>
            <a:prstGeom prst="leftBrac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657D0A79-1C3E-4FF6-8F0A-856D1857B51F}"/>
                </a:ext>
              </a:extLst>
            </p:cNvPr>
            <p:cNvSpPr txBox="1"/>
            <p:nvPr/>
          </p:nvSpPr>
          <p:spPr>
            <a:xfrm>
              <a:off x="7157067" y="2799318"/>
              <a:ext cx="12875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CN" dirty="0"/>
                <a:t>disconnect</a:t>
              </a:r>
              <a:endParaRPr lang="zh-CN" altLang="en-US" dirty="0" err="1"/>
            </a:p>
          </p:txBody>
        </p:sp>
      </p:grpSp>
      <p:sp>
        <p:nvSpPr>
          <p:cNvPr id="25" name="矩形 24">
            <a:extLst>
              <a:ext uri="{FF2B5EF4-FFF2-40B4-BE49-F238E27FC236}">
                <a16:creationId xmlns:a16="http://schemas.microsoft.com/office/drawing/2014/main" id="{83A37772-DF36-4C3A-8606-5CD7C687947B}"/>
              </a:ext>
            </a:extLst>
          </p:cNvPr>
          <p:cNvSpPr/>
          <p:nvPr/>
        </p:nvSpPr>
        <p:spPr>
          <a:xfrm>
            <a:off x="942109" y="4304145"/>
            <a:ext cx="1662546" cy="609600"/>
          </a:xfrm>
          <a:prstGeom prst="rect">
            <a:avLst/>
          </a:prstGeom>
          <a:solidFill>
            <a:srgbClr val="00507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emit</a:t>
            </a:r>
            <a:endParaRPr lang="zh-CN" altLang="en-US" dirty="0">
              <a:solidFill>
                <a:schemeClr val="bg1"/>
              </a:solidFill>
            </a:endParaRPr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81E27212-912C-4C71-91EC-083FFDD11D3D}"/>
              </a:ext>
            </a:extLst>
          </p:cNvPr>
          <p:cNvGrpSpPr/>
          <p:nvPr/>
        </p:nvGrpSpPr>
        <p:grpSpPr>
          <a:xfrm>
            <a:off x="2604655" y="4304145"/>
            <a:ext cx="2647177" cy="609600"/>
            <a:chOff x="2604655" y="4304145"/>
            <a:chExt cx="2647177" cy="609600"/>
          </a:xfrm>
        </p:grpSpPr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12FC85E6-721C-44B5-8C2D-B2443273008E}"/>
                </a:ext>
              </a:extLst>
            </p:cNvPr>
            <p:cNvSpPr/>
            <p:nvPr/>
          </p:nvSpPr>
          <p:spPr>
            <a:xfrm>
              <a:off x="3589286" y="4304145"/>
              <a:ext cx="1662546" cy="609600"/>
            </a:xfrm>
            <a:prstGeom prst="rect">
              <a:avLst/>
            </a:prstGeom>
            <a:solidFill>
              <a:srgbClr val="00507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</a:rPr>
                <a:t>Visit the </a:t>
              </a:r>
              <a:r>
                <a:rPr lang="en-US" altLang="zh-CN" dirty="0" err="1">
                  <a:solidFill>
                    <a:schemeClr val="bg1"/>
                  </a:solidFill>
                </a:rPr>
                <a:t>slot_list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28" name="直接箭头连接符 27">
              <a:extLst>
                <a:ext uri="{FF2B5EF4-FFF2-40B4-BE49-F238E27FC236}">
                  <a16:creationId xmlns:a16="http://schemas.microsoft.com/office/drawing/2014/main" id="{3C581B32-28A2-47B4-83E4-796ACE7EA245}"/>
                </a:ext>
              </a:extLst>
            </p:cNvPr>
            <p:cNvCxnSpPr>
              <a:stCxn id="25" idx="3"/>
              <a:endCxn id="27" idx="1"/>
            </p:cNvCxnSpPr>
            <p:nvPr/>
          </p:nvCxnSpPr>
          <p:spPr>
            <a:xfrm>
              <a:off x="2604655" y="4608945"/>
              <a:ext cx="984631" cy="0"/>
            </a:xfrm>
            <a:prstGeom prst="straightConnector1">
              <a:avLst/>
            </a:prstGeom>
            <a:ln w="38100"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282D6E9E-7209-4805-B44F-EC65E30103FB}"/>
              </a:ext>
            </a:extLst>
          </p:cNvPr>
          <p:cNvGrpSpPr/>
          <p:nvPr/>
        </p:nvGrpSpPr>
        <p:grpSpPr>
          <a:xfrm>
            <a:off x="5251832" y="4304145"/>
            <a:ext cx="3336927" cy="609600"/>
            <a:chOff x="5251832" y="4304145"/>
            <a:chExt cx="3336927" cy="609600"/>
          </a:xfrm>
        </p:grpSpPr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20F64A9A-2B8C-44C7-8F25-859227DE9DCA}"/>
                </a:ext>
              </a:extLst>
            </p:cNvPr>
            <p:cNvSpPr/>
            <p:nvPr/>
          </p:nvSpPr>
          <p:spPr>
            <a:xfrm>
              <a:off x="6236462" y="4304145"/>
              <a:ext cx="2352297" cy="609600"/>
            </a:xfrm>
            <a:prstGeom prst="rect">
              <a:avLst/>
            </a:prstGeom>
            <a:solidFill>
              <a:srgbClr val="00507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CN" dirty="0">
                  <a:solidFill>
                    <a:schemeClr val="bg1"/>
                  </a:solidFill>
                </a:rPr>
                <a:t>Loop through list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CN" dirty="0">
                  <a:solidFill>
                    <a:schemeClr val="bg1"/>
                  </a:solidFill>
                </a:rPr>
                <a:t>execute functions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31" name="直接箭头连接符 30">
              <a:extLst>
                <a:ext uri="{FF2B5EF4-FFF2-40B4-BE49-F238E27FC236}">
                  <a16:creationId xmlns:a16="http://schemas.microsoft.com/office/drawing/2014/main" id="{37349602-F32E-4AB2-9513-E5A6E26CEA8F}"/>
                </a:ext>
              </a:extLst>
            </p:cNvPr>
            <p:cNvCxnSpPr>
              <a:stCxn id="27" idx="3"/>
              <a:endCxn id="30" idx="1"/>
            </p:cNvCxnSpPr>
            <p:nvPr/>
          </p:nvCxnSpPr>
          <p:spPr>
            <a:xfrm>
              <a:off x="5251832" y="4608945"/>
              <a:ext cx="984630" cy="0"/>
            </a:xfrm>
            <a:prstGeom prst="straightConnector1">
              <a:avLst/>
            </a:prstGeom>
            <a:ln w="38100"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19786983-7014-4DAA-975A-C2A56AC1EF17}"/>
              </a:ext>
            </a:extLst>
          </p:cNvPr>
          <p:cNvGrpSpPr/>
          <p:nvPr/>
        </p:nvGrpSpPr>
        <p:grpSpPr>
          <a:xfrm>
            <a:off x="8588759" y="4304145"/>
            <a:ext cx="2647176" cy="609600"/>
            <a:chOff x="8588759" y="4304145"/>
            <a:chExt cx="2647176" cy="609600"/>
          </a:xfrm>
        </p:grpSpPr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F1884DED-849F-4BCF-9C45-A785D97D755C}"/>
                </a:ext>
              </a:extLst>
            </p:cNvPr>
            <p:cNvSpPr/>
            <p:nvPr/>
          </p:nvSpPr>
          <p:spPr>
            <a:xfrm>
              <a:off x="9573389" y="4304145"/>
              <a:ext cx="1662546" cy="609600"/>
            </a:xfrm>
            <a:prstGeom prst="rect">
              <a:avLst/>
            </a:prstGeom>
            <a:solidFill>
              <a:srgbClr val="00507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</a:rPr>
                <a:t>Finished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34" name="直接箭头连接符 33">
              <a:extLst>
                <a:ext uri="{FF2B5EF4-FFF2-40B4-BE49-F238E27FC236}">
                  <a16:creationId xmlns:a16="http://schemas.microsoft.com/office/drawing/2014/main" id="{CCED0DF1-078F-4C7B-A2E3-09FA472B655A}"/>
                </a:ext>
              </a:extLst>
            </p:cNvPr>
            <p:cNvCxnSpPr>
              <a:stCxn id="30" idx="3"/>
              <a:endCxn id="33" idx="1"/>
            </p:cNvCxnSpPr>
            <p:nvPr/>
          </p:nvCxnSpPr>
          <p:spPr>
            <a:xfrm>
              <a:off x="8588759" y="4608945"/>
              <a:ext cx="984630" cy="0"/>
            </a:xfrm>
            <a:prstGeom prst="straightConnector1">
              <a:avLst/>
            </a:prstGeom>
            <a:ln w="38100"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604196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5D3D9E68-0E3A-4274-A323-639BB816F8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2000" y="496800"/>
            <a:ext cx="8779413" cy="838200"/>
          </a:xfrm>
        </p:spPr>
        <p:txBody>
          <a:bodyPr/>
          <a:lstStyle/>
          <a:p>
            <a:r>
              <a:rPr lang="en-US" altLang="zh-CN" dirty="0"/>
              <a:t>multitask——concurrency &amp; Parallelism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08F5CAC-0D84-45BC-A85E-272BF3B605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CN" dirty="0"/>
              <a:t>Charging Station Upgrade to OCPP Communication for Smart Charging  |  Junfan Jin  |  12.05.2025  | 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DA1BC9B-DFDD-4659-B161-C65346D2BF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D14B223-4EE8-42EF-A124-AE991960464B}" type="slidenum">
              <a:rPr lang="de-DE" smtClean="0"/>
              <a:pPr/>
              <a:t>6</a:t>
            </a:fld>
            <a:endParaRPr lang="de-DE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A394D51-2244-4E3D-9161-C26519648DEC}"/>
              </a:ext>
            </a:extLst>
          </p:cNvPr>
          <p:cNvSpPr/>
          <p:nvPr/>
        </p:nvSpPr>
        <p:spPr>
          <a:xfrm>
            <a:off x="1417140" y="2540800"/>
            <a:ext cx="546560" cy="367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400" dirty="0">
              <a:solidFill>
                <a:schemeClr val="tx1"/>
              </a:solidFill>
            </a:endParaRPr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1978267A-15A4-4839-80B9-F8DDC64FA3F4}"/>
              </a:ext>
            </a:extLst>
          </p:cNvPr>
          <p:cNvCxnSpPr/>
          <p:nvPr/>
        </p:nvCxnSpPr>
        <p:spPr>
          <a:xfrm>
            <a:off x="1424475" y="3402330"/>
            <a:ext cx="814815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38F27B53-82EB-4C09-8FB1-2E69D12A8981}"/>
              </a:ext>
            </a:extLst>
          </p:cNvPr>
          <p:cNvSpPr txBox="1"/>
          <p:nvPr/>
        </p:nvSpPr>
        <p:spPr>
          <a:xfrm>
            <a:off x="9572625" y="3217664"/>
            <a:ext cx="689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dirty="0"/>
              <a:t>Time</a:t>
            </a:r>
            <a:endParaRPr lang="zh-CN" altLang="en-US" dirty="0" err="1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3A8D1B10-D760-4058-9C82-DD73C5F12C95}"/>
              </a:ext>
            </a:extLst>
          </p:cNvPr>
          <p:cNvSpPr/>
          <p:nvPr/>
        </p:nvSpPr>
        <p:spPr>
          <a:xfrm>
            <a:off x="1957381" y="2937076"/>
            <a:ext cx="1115518" cy="3672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9C5A7310-D8A9-454B-97D3-E247DEED2438}"/>
              </a:ext>
            </a:extLst>
          </p:cNvPr>
          <p:cNvSpPr/>
          <p:nvPr/>
        </p:nvSpPr>
        <p:spPr>
          <a:xfrm>
            <a:off x="3072101" y="2540800"/>
            <a:ext cx="2189021" cy="367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4B368F0F-849F-48BE-88B0-5345F764F90D}"/>
              </a:ext>
            </a:extLst>
          </p:cNvPr>
          <p:cNvSpPr/>
          <p:nvPr/>
        </p:nvSpPr>
        <p:spPr>
          <a:xfrm>
            <a:off x="5261122" y="2946435"/>
            <a:ext cx="820426" cy="3672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073E00E5-FD0D-4D73-BE50-6C21715C040B}"/>
              </a:ext>
            </a:extLst>
          </p:cNvPr>
          <p:cNvSpPr/>
          <p:nvPr/>
        </p:nvSpPr>
        <p:spPr>
          <a:xfrm>
            <a:off x="7005422" y="2944364"/>
            <a:ext cx="1581756" cy="3672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B0F5419A-1990-499C-A893-80F8F6109511}"/>
              </a:ext>
            </a:extLst>
          </p:cNvPr>
          <p:cNvSpPr/>
          <p:nvPr/>
        </p:nvSpPr>
        <p:spPr>
          <a:xfrm>
            <a:off x="6081548" y="2540675"/>
            <a:ext cx="921803" cy="367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400" dirty="0">
              <a:solidFill>
                <a:schemeClr val="tx1"/>
              </a:solidFill>
            </a:endParaRPr>
          </a:p>
        </p:txBody>
      </p: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1B47269B-D5CE-4D95-9015-F9AF7EE32D14}"/>
              </a:ext>
            </a:extLst>
          </p:cNvPr>
          <p:cNvCxnSpPr>
            <a:cxnSpLocks/>
          </p:cNvCxnSpPr>
          <p:nvPr/>
        </p:nvCxnSpPr>
        <p:spPr>
          <a:xfrm flipV="1">
            <a:off x="8586118" y="1498296"/>
            <a:ext cx="0" cy="4152354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>
            <a:extLst>
              <a:ext uri="{FF2B5EF4-FFF2-40B4-BE49-F238E27FC236}">
                <a16:creationId xmlns:a16="http://schemas.microsoft.com/office/drawing/2014/main" id="{7FF76240-59E7-47FF-AB98-D46910F4AA57}"/>
              </a:ext>
            </a:extLst>
          </p:cNvPr>
          <p:cNvSpPr/>
          <p:nvPr/>
        </p:nvSpPr>
        <p:spPr>
          <a:xfrm>
            <a:off x="1424474" y="4366922"/>
            <a:ext cx="3703785" cy="367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400" dirty="0">
              <a:solidFill>
                <a:schemeClr val="tx1"/>
              </a:solidFill>
            </a:endParaRPr>
          </a:p>
        </p:txBody>
      </p: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28CB69C5-3A7C-47CF-AAE3-61C06F5BCB40}"/>
              </a:ext>
            </a:extLst>
          </p:cNvPr>
          <p:cNvCxnSpPr/>
          <p:nvPr/>
        </p:nvCxnSpPr>
        <p:spPr>
          <a:xfrm>
            <a:off x="1421911" y="5251779"/>
            <a:ext cx="814815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>
            <a:extLst>
              <a:ext uri="{FF2B5EF4-FFF2-40B4-BE49-F238E27FC236}">
                <a16:creationId xmlns:a16="http://schemas.microsoft.com/office/drawing/2014/main" id="{7376A4AF-C423-4633-AD5E-FDF396348ABA}"/>
              </a:ext>
            </a:extLst>
          </p:cNvPr>
          <p:cNvSpPr txBox="1"/>
          <p:nvPr/>
        </p:nvSpPr>
        <p:spPr>
          <a:xfrm>
            <a:off x="9570061" y="5067113"/>
            <a:ext cx="689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dirty="0"/>
              <a:t>Time</a:t>
            </a:r>
            <a:endParaRPr lang="zh-CN" altLang="en-US" dirty="0" err="1"/>
          </a:p>
        </p:txBody>
      </p: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CB6AC919-49CF-4568-BDB4-CF0CCF6D99AC}"/>
              </a:ext>
            </a:extLst>
          </p:cNvPr>
          <p:cNvCxnSpPr>
            <a:cxnSpLocks/>
          </p:cNvCxnSpPr>
          <p:nvPr/>
        </p:nvCxnSpPr>
        <p:spPr>
          <a:xfrm flipV="1">
            <a:off x="1421911" y="1498295"/>
            <a:ext cx="0" cy="3582034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 25">
            <a:extLst>
              <a:ext uri="{FF2B5EF4-FFF2-40B4-BE49-F238E27FC236}">
                <a16:creationId xmlns:a16="http://schemas.microsoft.com/office/drawing/2014/main" id="{96174990-BB05-4033-8E9C-8E96253B6BDC}"/>
              </a:ext>
            </a:extLst>
          </p:cNvPr>
          <p:cNvSpPr/>
          <p:nvPr/>
        </p:nvSpPr>
        <p:spPr>
          <a:xfrm>
            <a:off x="1424475" y="4785459"/>
            <a:ext cx="3526312" cy="3672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400" dirty="0">
              <a:solidFill>
                <a:schemeClr val="tx1"/>
              </a:solidFill>
            </a:endParaRPr>
          </a:p>
        </p:txBody>
      </p: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E110594B-3012-4DE0-B327-ADBC62C07FDF}"/>
              </a:ext>
            </a:extLst>
          </p:cNvPr>
          <p:cNvCxnSpPr>
            <a:cxnSpLocks/>
          </p:cNvCxnSpPr>
          <p:nvPr/>
        </p:nvCxnSpPr>
        <p:spPr>
          <a:xfrm flipV="1">
            <a:off x="5130410" y="4314520"/>
            <a:ext cx="0" cy="133613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框 31">
            <a:extLst>
              <a:ext uri="{FF2B5EF4-FFF2-40B4-BE49-F238E27FC236}">
                <a16:creationId xmlns:a16="http://schemas.microsoft.com/office/drawing/2014/main" id="{FB839687-06DF-450D-BDEB-CCD789F4F205}"/>
              </a:ext>
            </a:extLst>
          </p:cNvPr>
          <p:cNvSpPr txBox="1"/>
          <p:nvPr/>
        </p:nvSpPr>
        <p:spPr>
          <a:xfrm>
            <a:off x="617924" y="2539609"/>
            <a:ext cx="787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dirty="0"/>
              <a:t>Task1</a:t>
            </a:r>
            <a:endParaRPr lang="zh-CN" altLang="en-US" dirty="0" err="1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406CA7A4-8754-4143-881C-29C003B70EAF}"/>
              </a:ext>
            </a:extLst>
          </p:cNvPr>
          <p:cNvSpPr txBox="1"/>
          <p:nvPr/>
        </p:nvSpPr>
        <p:spPr>
          <a:xfrm>
            <a:off x="614044" y="2933519"/>
            <a:ext cx="787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dirty="0"/>
              <a:t>Task2</a:t>
            </a:r>
            <a:endParaRPr lang="zh-CN" altLang="en-US" dirty="0" err="1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7E033599-B1B4-47C2-AD1E-D8C26464BC34}"/>
              </a:ext>
            </a:extLst>
          </p:cNvPr>
          <p:cNvSpPr txBox="1"/>
          <p:nvPr/>
        </p:nvSpPr>
        <p:spPr>
          <a:xfrm>
            <a:off x="617924" y="4399842"/>
            <a:ext cx="787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dirty="0"/>
              <a:t>Task1</a:t>
            </a:r>
            <a:endParaRPr lang="zh-CN" altLang="en-US" dirty="0" err="1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3D1BCDC1-CD07-406D-AAC6-97A022956069}"/>
              </a:ext>
            </a:extLst>
          </p:cNvPr>
          <p:cNvSpPr txBox="1"/>
          <p:nvPr/>
        </p:nvSpPr>
        <p:spPr>
          <a:xfrm>
            <a:off x="614044" y="4793752"/>
            <a:ext cx="787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dirty="0"/>
              <a:t>Task2</a:t>
            </a:r>
            <a:endParaRPr lang="zh-CN" altLang="en-US" dirty="0" err="1"/>
          </a:p>
        </p:txBody>
      </p: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FA51120C-4589-4FCF-A0D4-DE7D02D0B560}"/>
              </a:ext>
            </a:extLst>
          </p:cNvPr>
          <p:cNvCxnSpPr/>
          <p:nvPr/>
        </p:nvCxnSpPr>
        <p:spPr>
          <a:xfrm>
            <a:off x="5128259" y="5650650"/>
            <a:ext cx="3464943" cy="0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本框 39">
            <a:extLst>
              <a:ext uri="{FF2B5EF4-FFF2-40B4-BE49-F238E27FC236}">
                <a16:creationId xmlns:a16="http://schemas.microsoft.com/office/drawing/2014/main" id="{D0AF7188-E87D-42AB-86FF-EFCA033679E3}"/>
              </a:ext>
            </a:extLst>
          </p:cNvPr>
          <p:cNvSpPr txBox="1"/>
          <p:nvPr/>
        </p:nvSpPr>
        <p:spPr>
          <a:xfrm>
            <a:off x="6482008" y="5287108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dirty="0">
                <a:solidFill>
                  <a:srgbClr val="FF0000"/>
                </a:solidFill>
              </a:rPr>
              <a:t>faster</a:t>
            </a:r>
            <a:endParaRPr lang="zh-CN" altLang="en-US" dirty="0" err="1">
              <a:solidFill>
                <a:srgbClr val="FF0000"/>
              </a:solidFill>
            </a:endParaRPr>
          </a:p>
        </p:txBody>
      </p:sp>
      <p:sp>
        <p:nvSpPr>
          <p:cNvPr id="41" name="Inhaltsplatzhalter 1">
            <a:extLst>
              <a:ext uri="{FF2B5EF4-FFF2-40B4-BE49-F238E27FC236}">
                <a16:creationId xmlns:a16="http://schemas.microsoft.com/office/drawing/2014/main" id="{AB845ACE-F5C2-4385-9016-CE52F510B0BC}"/>
              </a:ext>
            </a:extLst>
          </p:cNvPr>
          <p:cNvSpPr txBox="1">
            <a:spLocks/>
          </p:cNvSpPr>
          <p:nvPr/>
        </p:nvSpPr>
        <p:spPr bwMode="auto">
          <a:xfrm>
            <a:off x="1813631" y="3455533"/>
            <a:ext cx="2925469" cy="3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239178" indent="-239178" algn="l" rtl="0" eaLnBrk="1" fontAlgn="base" hangingPunct="1">
              <a:lnSpc>
                <a:spcPct val="100000"/>
              </a:lnSpc>
              <a:spcBef>
                <a:spcPts val="276"/>
              </a:spcBef>
              <a:spcAft>
                <a:spcPts val="276"/>
              </a:spcAft>
              <a:buFont typeface="Arial" panose="020B0604020202020204" pitchFamily="34" charset="0"/>
              <a:buChar char="•"/>
              <a:defRPr sz="1867" b="0" i="0">
                <a:solidFill>
                  <a:schemeClr val="tx1"/>
                </a:solidFill>
                <a:latin typeface="+mn-lt"/>
                <a:ea typeface="Verdana" charset="0"/>
                <a:cs typeface="Verdana" charset="0"/>
              </a:defRPr>
            </a:lvl1pPr>
            <a:lvl2pPr marL="478355" indent="-239178" algn="l" rtl="0" eaLnBrk="1" fontAlgn="base" hangingPunct="1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67" b="0" i="0">
                <a:solidFill>
                  <a:schemeClr val="tx1"/>
                </a:solidFill>
                <a:latin typeface="+mn-lt"/>
                <a:ea typeface="Verdana" charset="0"/>
                <a:cs typeface="Verdana" charset="0"/>
              </a:defRPr>
            </a:lvl2pPr>
            <a:lvl3pPr marL="715415" indent="-237061" algn="l" rtl="0" eaLnBrk="1" fontAlgn="base" hangingPunct="1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b="0" i="0">
                <a:solidFill>
                  <a:schemeClr val="tx1"/>
                </a:solidFill>
                <a:latin typeface="+mn-lt"/>
                <a:ea typeface="Verdana" charset="0"/>
                <a:cs typeface="Verdana" charset="0"/>
              </a:defRPr>
            </a:lvl3pPr>
            <a:lvl4pPr marL="954593" indent="-239178" algn="l" rtl="0" eaLnBrk="1" fontAlgn="base" hangingPunct="1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b="0" i="0">
                <a:solidFill>
                  <a:schemeClr val="tx1"/>
                </a:solidFill>
                <a:latin typeface="+mn-lt"/>
                <a:ea typeface="Verdana" charset="0"/>
                <a:cs typeface="Verdana" charset="0"/>
              </a:defRPr>
            </a:lvl4pPr>
            <a:lvl5pPr marL="1193770" indent="-239178" algn="l" rtl="0" eaLnBrk="1" fontAlgn="base" hangingPunct="1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b="0" i="0">
                <a:solidFill>
                  <a:schemeClr val="tx1"/>
                </a:solidFill>
                <a:latin typeface="+mn-lt"/>
                <a:ea typeface="Verdana" charset="0"/>
                <a:cs typeface="Verdana" charset="0"/>
              </a:defRPr>
            </a:lvl5pPr>
            <a:lvl6pPr marL="1432948" indent="-239178" algn="l" rtl="0" eaLnBrk="1" fontAlgn="base" hangingPunct="1">
              <a:spcBef>
                <a:spcPct val="200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+mn-lt"/>
              </a:defRPr>
            </a:lvl6pPr>
            <a:lvl7pPr marL="1676358" indent="-243411" algn="l" rtl="0" eaLnBrk="1" fontAlgn="base" hangingPunct="1">
              <a:spcBef>
                <a:spcPct val="200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+mn-lt"/>
              </a:defRPr>
            </a:lvl7pPr>
            <a:lvl8pPr marL="1915536" indent="-239178" algn="l" rtl="0" eaLnBrk="1" fontAlgn="base" hangingPunct="1">
              <a:spcBef>
                <a:spcPct val="200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+mn-lt"/>
              </a:defRPr>
            </a:lvl8pPr>
            <a:lvl9pPr marL="3284138" indent="-22669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92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 kern="0" dirty="0"/>
              <a:t>concurrency</a:t>
            </a:r>
            <a:endParaRPr lang="de-DE" kern="0" dirty="0"/>
          </a:p>
        </p:txBody>
      </p:sp>
      <p:sp>
        <p:nvSpPr>
          <p:cNvPr id="42" name="Inhaltsplatzhalter 1">
            <a:extLst>
              <a:ext uri="{FF2B5EF4-FFF2-40B4-BE49-F238E27FC236}">
                <a16:creationId xmlns:a16="http://schemas.microsoft.com/office/drawing/2014/main" id="{459ED903-E7CD-45DB-A72B-7FE20E6801C6}"/>
              </a:ext>
            </a:extLst>
          </p:cNvPr>
          <p:cNvSpPr txBox="1">
            <a:spLocks/>
          </p:cNvSpPr>
          <p:nvPr/>
        </p:nvSpPr>
        <p:spPr bwMode="auto">
          <a:xfrm>
            <a:off x="1811275" y="5376233"/>
            <a:ext cx="2925469" cy="3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239178" indent="-239178" algn="l" rtl="0" eaLnBrk="1" fontAlgn="base" hangingPunct="1">
              <a:lnSpc>
                <a:spcPct val="100000"/>
              </a:lnSpc>
              <a:spcBef>
                <a:spcPts val="276"/>
              </a:spcBef>
              <a:spcAft>
                <a:spcPts val="276"/>
              </a:spcAft>
              <a:buFont typeface="Arial" panose="020B0604020202020204" pitchFamily="34" charset="0"/>
              <a:buChar char="•"/>
              <a:defRPr sz="1867" b="0" i="0">
                <a:solidFill>
                  <a:schemeClr val="tx1"/>
                </a:solidFill>
                <a:latin typeface="+mn-lt"/>
                <a:ea typeface="Verdana" charset="0"/>
                <a:cs typeface="Verdana" charset="0"/>
              </a:defRPr>
            </a:lvl1pPr>
            <a:lvl2pPr marL="478355" indent="-239178" algn="l" rtl="0" eaLnBrk="1" fontAlgn="base" hangingPunct="1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67" b="0" i="0">
                <a:solidFill>
                  <a:schemeClr val="tx1"/>
                </a:solidFill>
                <a:latin typeface="+mn-lt"/>
                <a:ea typeface="Verdana" charset="0"/>
                <a:cs typeface="Verdana" charset="0"/>
              </a:defRPr>
            </a:lvl2pPr>
            <a:lvl3pPr marL="715415" indent="-237061" algn="l" rtl="0" eaLnBrk="1" fontAlgn="base" hangingPunct="1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b="0" i="0">
                <a:solidFill>
                  <a:schemeClr val="tx1"/>
                </a:solidFill>
                <a:latin typeface="+mn-lt"/>
                <a:ea typeface="Verdana" charset="0"/>
                <a:cs typeface="Verdana" charset="0"/>
              </a:defRPr>
            </a:lvl3pPr>
            <a:lvl4pPr marL="954593" indent="-239178" algn="l" rtl="0" eaLnBrk="1" fontAlgn="base" hangingPunct="1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b="0" i="0">
                <a:solidFill>
                  <a:schemeClr val="tx1"/>
                </a:solidFill>
                <a:latin typeface="+mn-lt"/>
                <a:ea typeface="Verdana" charset="0"/>
                <a:cs typeface="Verdana" charset="0"/>
              </a:defRPr>
            </a:lvl4pPr>
            <a:lvl5pPr marL="1193770" indent="-239178" algn="l" rtl="0" eaLnBrk="1" fontAlgn="base" hangingPunct="1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b="0" i="0">
                <a:solidFill>
                  <a:schemeClr val="tx1"/>
                </a:solidFill>
                <a:latin typeface="+mn-lt"/>
                <a:ea typeface="Verdana" charset="0"/>
                <a:cs typeface="Verdana" charset="0"/>
              </a:defRPr>
            </a:lvl5pPr>
            <a:lvl6pPr marL="1432948" indent="-239178" algn="l" rtl="0" eaLnBrk="1" fontAlgn="base" hangingPunct="1">
              <a:spcBef>
                <a:spcPct val="200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+mn-lt"/>
              </a:defRPr>
            </a:lvl6pPr>
            <a:lvl7pPr marL="1676358" indent="-243411" algn="l" rtl="0" eaLnBrk="1" fontAlgn="base" hangingPunct="1">
              <a:spcBef>
                <a:spcPct val="200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+mn-lt"/>
              </a:defRPr>
            </a:lvl7pPr>
            <a:lvl8pPr marL="1915536" indent="-239178" algn="l" rtl="0" eaLnBrk="1" fontAlgn="base" hangingPunct="1">
              <a:spcBef>
                <a:spcPct val="200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+mn-lt"/>
              </a:defRPr>
            </a:lvl8pPr>
            <a:lvl9pPr marL="3284138" indent="-22669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92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 kern="0" dirty="0"/>
              <a:t>parallelism</a:t>
            </a:r>
            <a:endParaRPr lang="de-DE" kern="0" dirty="0"/>
          </a:p>
        </p:txBody>
      </p:sp>
      <p:sp>
        <p:nvSpPr>
          <p:cNvPr id="45" name="Inhaltsplatzhalter 1">
            <a:extLst>
              <a:ext uri="{FF2B5EF4-FFF2-40B4-BE49-F238E27FC236}">
                <a16:creationId xmlns:a16="http://schemas.microsoft.com/office/drawing/2014/main" id="{1DDF7262-FF2E-461F-BCB3-DC7AAEB96D49}"/>
              </a:ext>
            </a:extLst>
          </p:cNvPr>
          <p:cNvSpPr txBox="1">
            <a:spLocks/>
          </p:cNvSpPr>
          <p:nvPr/>
        </p:nvSpPr>
        <p:spPr bwMode="auto">
          <a:xfrm>
            <a:off x="3811625" y="3459723"/>
            <a:ext cx="4281240" cy="3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239178" indent="-239178" algn="l" rtl="0" eaLnBrk="1" fontAlgn="base" hangingPunct="1">
              <a:lnSpc>
                <a:spcPct val="100000"/>
              </a:lnSpc>
              <a:spcBef>
                <a:spcPts val="276"/>
              </a:spcBef>
              <a:spcAft>
                <a:spcPts val="276"/>
              </a:spcAft>
              <a:buFont typeface="Arial" panose="020B0604020202020204" pitchFamily="34" charset="0"/>
              <a:buChar char="•"/>
              <a:defRPr sz="1867" b="0" i="0">
                <a:solidFill>
                  <a:schemeClr val="tx1"/>
                </a:solidFill>
                <a:latin typeface="+mn-lt"/>
                <a:ea typeface="Verdana" charset="0"/>
                <a:cs typeface="Verdana" charset="0"/>
              </a:defRPr>
            </a:lvl1pPr>
            <a:lvl2pPr marL="478355" indent="-239178" algn="l" rtl="0" eaLnBrk="1" fontAlgn="base" hangingPunct="1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67" b="0" i="0">
                <a:solidFill>
                  <a:schemeClr val="tx1"/>
                </a:solidFill>
                <a:latin typeface="+mn-lt"/>
                <a:ea typeface="Verdana" charset="0"/>
                <a:cs typeface="Verdana" charset="0"/>
              </a:defRPr>
            </a:lvl2pPr>
            <a:lvl3pPr marL="715415" indent="-237061" algn="l" rtl="0" eaLnBrk="1" fontAlgn="base" hangingPunct="1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b="0" i="0">
                <a:solidFill>
                  <a:schemeClr val="tx1"/>
                </a:solidFill>
                <a:latin typeface="+mn-lt"/>
                <a:ea typeface="Verdana" charset="0"/>
                <a:cs typeface="Verdana" charset="0"/>
              </a:defRPr>
            </a:lvl3pPr>
            <a:lvl4pPr marL="954593" indent="-239178" algn="l" rtl="0" eaLnBrk="1" fontAlgn="base" hangingPunct="1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b="0" i="0">
                <a:solidFill>
                  <a:schemeClr val="tx1"/>
                </a:solidFill>
                <a:latin typeface="+mn-lt"/>
                <a:ea typeface="Verdana" charset="0"/>
                <a:cs typeface="Verdana" charset="0"/>
              </a:defRPr>
            </a:lvl4pPr>
            <a:lvl5pPr marL="1193770" indent="-239178" algn="l" rtl="0" eaLnBrk="1" fontAlgn="base" hangingPunct="1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b="0" i="0">
                <a:solidFill>
                  <a:schemeClr val="tx1"/>
                </a:solidFill>
                <a:latin typeface="+mn-lt"/>
                <a:ea typeface="Verdana" charset="0"/>
                <a:cs typeface="Verdana" charset="0"/>
              </a:defRPr>
            </a:lvl5pPr>
            <a:lvl6pPr marL="1432948" indent="-239178" algn="l" rtl="0" eaLnBrk="1" fontAlgn="base" hangingPunct="1">
              <a:spcBef>
                <a:spcPct val="200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+mn-lt"/>
              </a:defRPr>
            </a:lvl6pPr>
            <a:lvl7pPr marL="1676358" indent="-243411" algn="l" rtl="0" eaLnBrk="1" fontAlgn="base" hangingPunct="1">
              <a:spcBef>
                <a:spcPct val="200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+mn-lt"/>
              </a:defRPr>
            </a:lvl7pPr>
            <a:lvl8pPr marL="1915536" indent="-239178" algn="l" rtl="0" eaLnBrk="1" fontAlgn="base" hangingPunct="1">
              <a:spcBef>
                <a:spcPct val="200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+mn-lt"/>
              </a:defRPr>
            </a:lvl8pPr>
            <a:lvl9pPr marL="3284138" indent="-22669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92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altLang="zh-CN" dirty="0"/>
              <a:t>One task is executed in a time period</a:t>
            </a:r>
            <a:endParaRPr lang="de-DE" kern="0" dirty="0"/>
          </a:p>
        </p:txBody>
      </p:sp>
      <p:sp>
        <p:nvSpPr>
          <p:cNvPr id="46" name="Inhaltsplatzhalter 1">
            <a:extLst>
              <a:ext uri="{FF2B5EF4-FFF2-40B4-BE49-F238E27FC236}">
                <a16:creationId xmlns:a16="http://schemas.microsoft.com/office/drawing/2014/main" id="{9817E581-0074-4140-A086-B9F967E294C2}"/>
              </a:ext>
            </a:extLst>
          </p:cNvPr>
          <p:cNvSpPr txBox="1">
            <a:spLocks/>
          </p:cNvSpPr>
          <p:nvPr/>
        </p:nvSpPr>
        <p:spPr bwMode="auto">
          <a:xfrm>
            <a:off x="1800304" y="5741416"/>
            <a:ext cx="9396794" cy="3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239178" indent="-239178" algn="l" rtl="0" eaLnBrk="1" fontAlgn="base" hangingPunct="1">
              <a:lnSpc>
                <a:spcPct val="100000"/>
              </a:lnSpc>
              <a:spcBef>
                <a:spcPts val="276"/>
              </a:spcBef>
              <a:spcAft>
                <a:spcPts val="276"/>
              </a:spcAft>
              <a:buFont typeface="Arial" panose="020B0604020202020204" pitchFamily="34" charset="0"/>
              <a:buChar char="•"/>
              <a:defRPr sz="1867" b="0" i="0">
                <a:solidFill>
                  <a:schemeClr val="tx1"/>
                </a:solidFill>
                <a:latin typeface="+mn-lt"/>
                <a:ea typeface="Verdana" charset="0"/>
                <a:cs typeface="Verdana" charset="0"/>
              </a:defRPr>
            </a:lvl1pPr>
            <a:lvl2pPr marL="478355" indent="-239178" algn="l" rtl="0" eaLnBrk="1" fontAlgn="base" hangingPunct="1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67" b="0" i="0">
                <a:solidFill>
                  <a:schemeClr val="tx1"/>
                </a:solidFill>
                <a:latin typeface="+mn-lt"/>
                <a:ea typeface="Verdana" charset="0"/>
                <a:cs typeface="Verdana" charset="0"/>
              </a:defRPr>
            </a:lvl2pPr>
            <a:lvl3pPr marL="715415" indent="-237061" algn="l" rtl="0" eaLnBrk="1" fontAlgn="base" hangingPunct="1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b="0" i="0">
                <a:solidFill>
                  <a:schemeClr val="tx1"/>
                </a:solidFill>
                <a:latin typeface="+mn-lt"/>
                <a:ea typeface="Verdana" charset="0"/>
                <a:cs typeface="Verdana" charset="0"/>
              </a:defRPr>
            </a:lvl3pPr>
            <a:lvl4pPr marL="954593" indent="-239178" algn="l" rtl="0" eaLnBrk="1" fontAlgn="base" hangingPunct="1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b="0" i="0">
                <a:solidFill>
                  <a:schemeClr val="tx1"/>
                </a:solidFill>
                <a:latin typeface="+mn-lt"/>
                <a:ea typeface="Verdana" charset="0"/>
                <a:cs typeface="Verdana" charset="0"/>
              </a:defRPr>
            </a:lvl4pPr>
            <a:lvl5pPr marL="1193770" indent="-239178" algn="l" rtl="0" eaLnBrk="1" fontAlgn="base" hangingPunct="1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b="0" i="0">
                <a:solidFill>
                  <a:schemeClr val="tx1"/>
                </a:solidFill>
                <a:latin typeface="+mn-lt"/>
                <a:ea typeface="Verdana" charset="0"/>
                <a:cs typeface="Verdana" charset="0"/>
              </a:defRPr>
            </a:lvl5pPr>
            <a:lvl6pPr marL="1432948" indent="-239178" algn="l" rtl="0" eaLnBrk="1" fontAlgn="base" hangingPunct="1">
              <a:spcBef>
                <a:spcPct val="200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+mn-lt"/>
              </a:defRPr>
            </a:lvl6pPr>
            <a:lvl7pPr marL="1676358" indent="-243411" algn="l" rtl="0" eaLnBrk="1" fontAlgn="base" hangingPunct="1">
              <a:spcBef>
                <a:spcPct val="200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+mn-lt"/>
              </a:defRPr>
            </a:lvl7pPr>
            <a:lvl8pPr marL="1915536" indent="-239178" algn="l" rtl="0" eaLnBrk="1" fontAlgn="base" hangingPunct="1">
              <a:spcBef>
                <a:spcPct val="200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+mn-lt"/>
              </a:defRPr>
            </a:lvl8pPr>
            <a:lvl9pPr marL="3284138" indent="-22669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92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altLang="zh-CN" dirty="0"/>
              <a:t>Multiple tasks are executed in a time period</a:t>
            </a:r>
            <a:endParaRPr lang="de-DE" kern="0" dirty="0"/>
          </a:p>
        </p:txBody>
      </p:sp>
      <p:cxnSp>
        <p:nvCxnSpPr>
          <p:cNvPr id="48" name="直接箭头连接符 47">
            <a:extLst>
              <a:ext uri="{FF2B5EF4-FFF2-40B4-BE49-F238E27FC236}">
                <a16:creationId xmlns:a16="http://schemas.microsoft.com/office/drawing/2014/main" id="{10254D29-798C-4B09-9238-D94A317B7618}"/>
              </a:ext>
            </a:extLst>
          </p:cNvPr>
          <p:cNvCxnSpPr/>
          <p:nvPr/>
        </p:nvCxnSpPr>
        <p:spPr>
          <a:xfrm>
            <a:off x="1424475" y="1925955"/>
            <a:ext cx="814815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矩形 48">
            <a:extLst>
              <a:ext uri="{FF2B5EF4-FFF2-40B4-BE49-F238E27FC236}">
                <a16:creationId xmlns:a16="http://schemas.microsoft.com/office/drawing/2014/main" id="{37DEC357-669F-4251-A060-9A8B9C4F4E00}"/>
              </a:ext>
            </a:extLst>
          </p:cNvPr>
          <p:cNvSpPr/>
          <p:nvPr/>
        </p:nvSpPr>
        <p:spPr>
          <a:xfrm>
            <a:off x="1417140" y="1481767"/>
            <a:ext cx="3644566" cy="367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</a:rPr>
              <a:t>Task1</a:t>
            </a:r>
            <a:endParaRPr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AABAF815-3370-487F-9167-8FDD6FC32A17}"/>
              </a:ext>
            </a:extLst>
          </p:cNvPr>
          <p:cNvSpPr/>
          <p:nvPr/>
        </p:nvSpPr>
        <p:spPr>
          <a:xfrm>
            <a:off x="5060866" y="1481767"/>
            <a:ext cx="3526312" cy="365571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</a:rPr>
              <a:t>Task2</a:t>
            </a:r>
            <a:endParaRPr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53" name="Inhaltsplatzhalter 1">
            <a:extLst>
              <a:ext uri="{FF2B5EF4-FFF2-40B4-BE49-F238E27FC236}">
                <a16:creationId xmlns:a16="http://schemas.microsoft.com/office/drawing/2014/main" id="{4D28BDAD-DD9F-4B71-89A5-2B990E44C861}"/>
              </a:ext>
            </a:extLst>
          </p:cNvPr>
          <p:cNvSpPr txBox="1">
            <a:spLocks/>
          </p:cNvSpPr>
          <p:nvPr/>
        </p:nvSpPr>
        <p:spPr bwMode="auto">
          <a:xfrm>
            <a:off x="1800304" y="1902531"/>
            <a:ext cx="2925469" cy="3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239178" indent="-239178" algn="l" rtl="0" eaLnBrk="1" fontAlgn="base" hangingPunct="1">
              <a:lnSpc>
                <a:spcPct val="100000"/>
              </a:lnSpc>
              <a:spcBef>
                <a:spcPts val="276"/>
              </a:spcBef>
              <a:spcAft>
                <a:spcPts val="276"/>
              </a:spcAft>
              <a:buFont typeface="Arial" panose="020B0604020202020204" pitchFamily="34" charset="0"/>
              <a:buChar char="•"/>
              <a:defRPr sz="1867" b="0" i="0">
                <a:solidFill>
                  <a:schemeClr val="tx1"/>
                </a:solidFill>
                <a:latin typeface="+mn-lt"/>
                <a:ea typeface="Verdana" charset="0"/>
                <a:cs typeface="Verdana" charset="0"/>
              </a:defRPr>
            </a:lvl1pPr>
            <a:lvl2pPr marL="478355" indent="-239178" algn="l" rtl="0" eaLnBrk="1" fontAlgn="base" hangingPunct="1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67" b="0" i="0">
                <a:solidFill>
                  <a:schemeClr val="tx1"/>
                </a:solidFill>
                <a:latin typeface="+mn-lt"/>
                <a:ea typeface="Verdana" charset="0"/>
                <a:cs typeface="Verdana" charset="0"/>
              </a:defRPr>
            </a:lvl2pPr>
            <a:lvl3pPr marL="715415" indent="-237061" algn="l" rtl="0" eaLnBrk="1" fontAlgn="base" hangingPunct="1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b="0" i="0">
                <a:solidFill>
                  <a:schemeClr val="tx1"/>
                </a:solidFill>
                <a:latin typeface="+mn-lt"/>
                <a:ea typeface="Verdana" charset="0"/>
                <a:cs typeface="Verdana" charset="0"/>
              </a:defRPr>
            </a:lvl3pPr>
            <a:lvl4pPr marL="954593" indent="-239178" algn="l" rtl="0" eaLnBrk="1" fontAlgn="base" hangingPunct="1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b="0" i="0">
                <a:solidFill>
                  <a:schemeClr val="tx1"/>
                </a:solidFill>
                <a:latin typeface="+mn-lt"/>
                <a:ea typeface="Verdana" charset="0"/>
                <a:cs typeface="Verdana" charset="0"/>
              </a:defRPr>
            </a:lvl4pPr>
            <a:lvl5pPr marL="1193770" indent="-239178" algn="l" rtl="0" eaLnBrk="1" fontAlgn="base" hangingPunct="1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b="0" i="0">
                <a:solidFill>
                  <a:schemeClr val="tx1"/>
                </a:solidFill>
                <a:latin typeface="+mn-lt"/>
                <a:ea typeface="Verdana" charset="0"/>
                <a:cs typeface="Verdana" charset="0"/>
              </a:defRPr>
            </a:lvl5pPr>
            <a:lvl6pPr marL="1432948" indent="-239178" algn="l" rtl="0" eaLnBrk="1" fontAlgn="base" hangingPunct="1">
              <a:spcBef>
                <a:spcPct val="200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+mn-lt"/>
              </a:defRPr>
            </a:lvl6pPr>
            <a:lvl7pPr marL="1676358" indent="-243411" algn="l" rtl="0" eaLnBrk="1" fontAlgn="base" hangingPunct="1">
              <a:spcBef>
                <a:spcPct val="200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+mn-lt"/>
              </a:defRPr>
            </a:lvl7pPr>
            <a:lvl8pPr marL="1915536" indent="-239178" algn="l" rtl="0" eaLnBrk="1" fontAlgn="base" hangingPunct="1">
              <a:spcBef>
                <a:spcPct val="200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+mn-lt"/>
              </a:defRPr>
            </a:lvl8pPr>
            <a:lvl9pPr marL="3284138" indent="-22669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92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altLang="zh-CN" dirty="0"/>
              <a:t>sequential execution</a:t>
            </a:r>
            <a:endParaRPr lang="de-DE" kern="0" dirty="0"/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EE1BB313-1531-483F-B688-248CF52F6318}"/>
              </a:ext>
            </a:extLst>
          </p:cNvPr>
          <p:cNvSpPr txBox="1"/>
          <p:nvPr/>
        </p:nvSpPr>
        <p:spPr>
          <a:xfrm>
            <a:off x="9603936" y="1737547"/>
            <a:ext cx="689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dirty="0"/>
              <a:t>Time</a:t>
            </a:r>
            <a:endParaRPr lang="zh-CN" altLang="en-US" dirty="0" err="1"/>
          </a:p>
        </p:txBody>
      </p:sp>
    </p:spTree>
    <p:extLst>
      <p:ext uri="{BB962C8B-B14F-4D97-AF65-F5344CB8AC3E}">
        <p14:creationId xmlns:p14="http://schemas.microsoft.com/office/powerpoint/2010/main" val="29100725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5D3D9E68-0E3A-4274-A323-639BB816F8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2000" y="496800"/>
            <a:ext cx="8779413" cy="838200"/>
          </a:xfrm>
        </p:spPr>
        <p:txBody>
          <a:bodyPr/>
          <a:lstStyle/>
          <a:p>
            <a:r>
              <a:rPr lang="en-US" altLang="zh-CN" dirty="0"/>
              <a:t>multitask——Coroutine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08F5CAC-0D84-45BC-A85E-272BF3B605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CN" dirty="0"/>
              <a:t>Charging Station Upgrade to OCPP Communication for Smart Charging  |  Junfan Jin  |  12.05.2025  | 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DA1BC9B-DFDD-4659-B161-C65346D2BF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D14B223-4EE8-42EF-A124-AE991960464B}" type="slidenum">
              <a:rPr lang="de-DE" smtClean="0"/>
              <a:pPr/>
              <a:t>7</a:t>
            </a:fld>
            <a:endParaRPr lang="de-DE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07FEC5F-1C2D-45B8-A794-C39B8945FD23}"/>
              </a:ext>
            </a:extLst>
          </p:cNvPr>
          <p:cNvSpPr/>
          <p:nvPr/>
        </p:nvSpPr>
        <p:spPr>
          <a:xfrm>
            <a:off x="7610763" y="2097449"/>
            <a:ext cx="2355273" cy="28294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46" name="Inhaltsplatzhalter 1">
            <a:extLst>
              <a:ext uri="{FF2B5EF4-FFF2-40B4-BE49-F238E27FC236}">
                <a16:creationId xmlns:a16="http://schemas.microsoft.com/office/drawing/2014/main" id="{9817E581-0074-4140-A086-B9F967E294C2}"/>
              </a:ext>
            </a:extLst>
          </p:cNvPr>
          <p:cNvSpPr txBox="1">
            <a:spLocks/>
          </p:cNvSpPr>
          <p:nvPr/>
        </p:nvSpPr>
        <p:spPr bwMode="auto">
          <a:xfrm>
            <a:off x="997706" y="1747399"/>
            <a:ext cx="9396794" cy="5432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239178" indent="-239178" algn="l" rtl="0" eaLnBrk="1" fontAlgn="base" hangingPunct="1">
              <a:lnSpc>
                <a:spcPct val="100000"/>
              </a:lnSpc>
              <a:spcBef>
                <a:spcPts val="276"/>
              </a:spcBef>
              <a:spcAft>
                <a:spcPts val="276"/>
              </a:spcAft>
              <a:buFont typeface="Arial" panose="020B0604020202020204" pitchFamily="34" charset="0"/>
              <a:buChar char="•"/>
              <a:defRPr sz="1867" b="0" i="0">
                <a:solidFill>
                  <a:schemeClr val="tx1"/>
                </a:solidFill>
                <a:latin typeface="+mn-lt"/>
                <a:ea typeface="Verdana" charset="0"/>
                <a:cs typeface="Verdana" charset="0"/>
              </a:defRPr>
            </a:lvl1pPr>
            <a:lvl2pPr marL="478355" indent="-239178" algn="l" rtl="0" eaLnBrk="1" fontAlgn="base" hangingPunct="1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67" b="0" i="0">
                <a:solidFill>
                  <a:schemeClr val="tx1"/>
                </a:solidFill>
                <a:latin typeface="+mn-lt"/>
                <a:ea typeface="Verdana" charset="0"/>
                <a:cs typeface="Verdana" charset="0"/>
              </a:defRPr>
            </a:lvl2pPr>
            <a:lvl3pPr marL="715415" indent="-237061" algn="l" rtl="0" eaLnBrk="1" fontAlgn="base" hangingPunct="1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b="0" i="0">
                <a:solidFill>
                  <a:schemeClr val="tx1"/>
                </a:solidFill>
                <a:latin typeface="+mn-lt"/>
                <a:ea typeface="Verdana" charset="0"/>
                <a:cs typeface="Verdana" charset="0"/>
              </a:defRPr>
            </a:lvl3pPr>
            <a:lvl4pPr marL="954593" indent="-239178" algn="l" rtl="0" eaLnBrk="1" fontAlgn="base" hangingPunct="1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b="0" i="0">
                <a:solidFill>
                  <a:schemeClr val="tx1"/>
                </a:solidFill>
                <a:latin typeface="+mn-lt"/>
                <a:ea typeface="Verdana" charset="0"/>
                <a:cs typeface="Verdana" charset="0"/>
              </a:defRPr>
            </a:lvl4pPr>
            <a:lvl5pPr marL="1193770" indent="-239178" algn="l" rtl="0" eaLnBrk="1" fontAlgn="base" hangingPunct="1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b="0" i="0">
                <a:solidFill>
                  <a:schemeClr val="tx1"/>
                </a:solidFill>
                <a:latin typeface="+mn-lt"/>
                <a:ea typeface="Verdana" charset="0"/>
                <a:cs typeface="Verdana" charset="0"/>
              </a:defRPr>
            </a:lvl5pPr>
            <a:lvl6pPr marL="1432948" indent="-239178" algn="l" rtl="0" eaLnBrk="1" fontAlgn="base" hangingPunct="1">
              <a:spcBef>
                <a:spcPct val="200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+mn-lt"/>
              </a:defRPr>
            </a:lvl6pPr>
            <a:lvl7pPr marL="1676358" indent="-243411" algn="l" rtl="0" eaLnBrk="1" fontAlgn="base" hangingPunct="1">
              <a:spcBef>
                <a:spcPct val="200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+mn-lt"/>
              </a:defRPr>
            </a:lvl7pPr>
            <a:lvl8pPr marL="1915536" indent="-239178" algn="l" rtl="0" eaLnBrk="1" fontAlgn="base" hangingPunct="1">
              <a:spcBef>
                <a:spcPct val="200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+mn-lt"/>
              </a:defRPr>
            </a:lvl8pPr>
            <a:lvl9pPr marL="3284138" indent="-22669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92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altLang="zh-CN" dirty="0"/>
              <a:t>A coroutine is a lightweight, cooperative function that can pause and resume its execution without blocking the main thread, allowing efficient multitasking within a single thread.</a:t>
            </a:r>
            <a:endParaRPr lang="de-DE" kern="0" dirty="0"/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1A77A700-5C11-489A-8CE5-AABF4825FD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0843737"/>
              </p:ext>
            </p:extLst>
          </p:nvPr>
        </p:nvGraphicFramePr>
        <p:xfrm>
          <a:off x="997706" y="2931994"/>
          <a:ext cx="9396795" cy="24490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32265">
                  <a:extLst>
                    <a:ext uri="{9D8B030D-6E8A-4147-A177-3AD203B41FA5}">
                      <a16:colId xmlns:a16="http://schemas.microsoft.com/office/drawing/2014/main" val="3850617512"/>
                    </a:ext>
                  </a:extLst>
                </a:gridCol>
                <a:gridCol w="3132265">
                  <a:extLst>
                    <a:ext uri="{9D8B030D-6E8A-4147-A177-3AD203B41FA5}">
                      <a16:colId xmlns:a16="http://schemas.microsoft.com/office/drawing/2014/main" val="2676064650"/>
                    </a:ext>
                  </a:extLst>
                </a:gridCol>
                <a:gridCol w="3132265">
                  <a:extLst>
                    <a:ext uri="{9D8B030D-6E8A-4147-A177-3AD203B41FA5}">
                      <a16:colId xmlns:a16="http://schemas.microsoft.com/office/drawing/2014/main" val="39617012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Aspect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Coroutine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Multithreading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73687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Execution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Controlled by developer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Controlled by OS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49145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Threads count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multiple</a:t>
                      </a:r>
                      <a:endParaRPr lang="en-US" altLang="zh-CN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73030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Performance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Low overhead </a:t>
                      </a:r>
                    </a:p>
                    <a:p>
                      <a:pPr algn="ctr"/>
                      <a:r>
                        <a:rPr lang="en-US" altLang="zh-CN" dirty="0"/>
                        <a:t>No thread creation</a:t>
                      </a:r>
                    </a:p>
                    <a:p>
                      <a:pPr algn="ctr"/>
                      <a:r>
                        <a:rPr lang="en-US" altLang="zh-CN" dirty="0"/>
                        <a:t>No context switching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High overhead</a:t>
                      </a:r>
                    </a:p>
                    <a:p>
                      <a:pPr algn="ctr"/>
                      <a:r>
                        <a:rPr lang="en-US" altLang="zh-CN" dirty="0"/>
                        <a:t>Many thread creations</a:t>
                      </a:r>
                    </a:p>
                    <a:p>
                      <a:pPr algn="ctr"/>
                      <a:r>
                        <a:rPr lang="en-US" altLang="zh-CN" dirty="0"/>
                        <a:t>Frequent context switching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76247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Memory usage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Shared memory, low usage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Higher usage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73234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59359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29">
            <a:extLst>
              <a:ext uri="{FF2B5EF4-FFF2-40B4-BE49-F238E27FC236}">
                <a16:creationId xmlns:a16="http://schemas.microsoft.com/office/drawing/2014/main" id="{3D06F352-F89A-4582-AC36-8EC424561337}"/>
              </a:ext>
            </a:extLst>
          </p:cNvPr>
          <p:cNvSpPr/>
          <p:nvPr/>
        </p:nvSpPr>
        <p:spPr>
          <a:xfrm>
            <a:off x="1016702" y="1984256"/>
            <a:ext cx="2438400" cy="3672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</a:rPr>
              <a:t>IO operation </a:t>
            </a:r>
            <a:r>
              <a:rPr lang="en-US" altLang="zh-CN" sz="1400" dirty="0" err="1">
                <a:solidFill>
                  <a:schemeClr val="tx1"/>
                </a:solidFill>
              </a:rPr>
              <a:t>func</a:t>
            </a:r>
            <a:endParaRPr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71625B73-E8DE-43F2-BD76-017C2BE8DCD6}"/>
              </a:ext>
            </a:extLst>
          </p:cNvPr>
          <p:cNvSpPr/>
          <p:nvPr/>
        </p:nvSpPr>
        <p:spPr>
          <a:xfrm>
            <a:off x="2870559" y="4162527"/>
            <a:ext cx="2438400" cy="3672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400" dirty="0" err="1">
                <a:solidFill>
                  <a:schemeClr val="tx1"/>
                </a:solidFill>
              </a:rPr>
              <a:t>func</a:t>
            </a:r>
            <a:r>
              <a:rPr lang="en-US" altLang="zh-CN" sz="1400" dirty="0">
                <a:solidFill>
                  <a:schemeClr val="tx1"/>
                </a:solidFill>
              </a:rPr>
              <a:t> C</a:t>
            </a:r>
            <a:endParaRPr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D81A3AB8-97FD-4931-994D-0FE528090013}"/>
              </a:ext>
            </a:extLst>
          </p:cNvPr>
          <p:cNvSpPr/>
          <p:nvPr/>
        </p:nvSpPr>
        <p:spPr>
          <a:xfrm>
            <a:off x="4089759" y="5639581"/>
            <a:ext cx="2438400" cy="3672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400" dirty="0" err="1">
                <a:solidFill>
                  <a:schemeClr val="tx1"/>
                </a:solidFill>
              </a:rPr>
              <a:t>func</a:t>
            </a:r>
            <a:r>
              <a:rPr lang="en-US" altLang="zh-CN" sz="1400" dirty="0">
                <a:solidFill>
                  <a:schemeClr val="tx1"/>
                </a:solidFill>
              </a:rPr>
              <a:t> E</a:t>
            </a:r>
            <a:endParaRPr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26BDA9C5-B26A-47B6-97DF-CDC73254963B}"/>
              </a:ext>
            </a:extLst>
          </p:cNvPr>
          <p:cNvSpPr/>
          <p:nvPr/>
        </p:nvSpPr>
        <p:spPr>
          <a:xfrm>
            <a:off x="3443214" y="4901054"/>
            <a:ext cx="2438400" cy="3672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400" dirty="0" err="1">
                <a:solidFill>
                  <a:schemeClr val="tx1"/>
                </a:solidFill>
              </a:rPr>
              <a:t>func</a:t>
            </a:r>
            <a:r>
              <a:rPr lang="en-US" altLang="zh-CN" sz="1400" dirty="0">
                <a:solidFill>
                  <a:schemeClr val="tx1"/>
                </a:solidFill>
              </a:rPr>
              <a:t> D</a:t>
            </a:r>
            <a:endParaRPr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793C64F2-F404-4B4B-9368-1B3D898A60AC}"/>
              </a:ext>
            </a:extLst>
          </p:cNvPr>
          <p:cNvSpPr/>
          <p:nvPr/>
        </p:nvSpPr>
        <p:spPr>
          <a:xfrm>
            <a:off x="1540523" y="2695475"/>
            <a:ext cx="2438400" cy="3672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400" dirty="0" err="1">
                <a:solidFill>
                  <a:schemeClr val="tx1"/>
                </a:solidFill>
              </a:rPr>
              <a:t>func</a:t>
            </a:r>
            <a:r>
              <a:rPr lang="en-US" altLang="zh-CN" sz="1400" dirty="0">
                <a:solidFill>
                  <a:schemeClr val="tx1"/>
                </a:solidFill>
              </a:rPr>
              <a:t> A</a:t>
            </a:r>
            <a:endParaRPr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19131871-721B-4030-BD87-87DA3C6BF2FE}"/>
              </a:ext>
            </a:extLst>
          </p:cNvPr>
          <p:cNvSpPr/>
          <p:nvPr/>
        </p:nvSpPr>
        <p:spPr>
          <a:xfrm>
            <a:off x="2224014" y="3429001"/>
            <a:ext cx="2438400" cy="3672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400" dirty="0" err="1">
                <a:solidFill>
                  <a:schemeClr val="tx1"/>
                </a:solidFill>
              </a:rPr>
              <a:t>func</a:t>
            </a:r>
            <a:r>
              <a:rPr lang="en-US" altLang="zh-CN" sz="1400" dirty="0">
                <a:solidFill>
                  <a:schemeClr val="tx1"/>
                </a:solidFill>
              </a:rPr>
              <a:t> B</a:t>
            </a:r>
            <a:endParaRPr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5D3D9E68-0E3A-4274-A323-639BB816F8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2000" y="496800"/>
            <a:ext cx="8779413" cy="838200"/>
          </a:xfrm>
        </p:spPr>
        <p:txBody>
          <a:bodyPr/>
          <a:lstStyle/>
          <a:p>
            <a:r>
              <a:rPr lang="en-US" altLang="zh-CN" dirty="0"/>
              <a:t>Multitask——Asynchronous isolation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08F5CAC-0D84-45BC-A85E-272BF3B605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CN" dirty="0"/>
              <a:t>Charging Station Upgrade to OCPP Communication for Smart Charging  |  Junfan Jin  |  12.05.2025  | 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DA1BC9B-DFDD-4659-B161-C65346D2BF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D14B223-4EE8-42EF-A124-AE991960464B}" type="slidenum">
              <a:rPr lang="de-DE" smtClean="0"/>
              <a:pPr/>
              <a:t>8</a:t>
            </a:fld>
            <a:endParaRPr lang="de-DE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C2B28C7-8288-43C1-998E-042B2FCF8538}"/>
              </a:ext>
            </a:extLst>
          </p:cNvPr>
          <p:cNvSpPr/>
          <p:nvPr/>
        </p:nvSpPr>
        <p:spPr>
          <a:xfrm>
            <a:off x="1013682" y="1984255"/>
            <a:ext cx="2438400" cy="367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rgbClr val="FF0000"/>
                </a:solidFill>
              </a:rPr>
              <a:t>async</a:t>
            </a:r>
            <a:r>
              <a:rPr lang="en-US" altLang="zh-CN" sz="1400" dirty="0">
                <a:solidFill>
                  <a:schemeClr val="tx1"/>
                </a:solidFill>
              </a:rPr>
              <a:t> IO operation </a:t>
            </a:r>
            <a:r>
              <a:rPr lang="en-US" altLang="zh-CN" sz="1400" dirty="0" err="1">
                <a:solidFill>
                  <a:schemeClr val="tx1"/>
                </a:solidFill>
              </a:rPr>
              <a:t>func</a:t>
            </a:r>
            <a:endParaRPr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B78C993-FB37-4FA3-B203-E2E9E0357AF7}"/>
              </a:ext>
            </a:extLst>
          </p:cNvPr>
          <p:cNvSpPr/>
          <p:nvPr/>
        </p:nvSpPr>
        <p:spPr>
          <a:xfrm>
            <a:off x="2872302" y="4162526"/>
            <a:ext cx="2438400" cy="367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rgbClr val="FF0000"/>
                </a:solidFill>
              </a:rPr>
              <a:t>async</a:t>
            </a:r>
            <a:r>
              <a:rPr lang="en-US" altLang="zh-CN" sz="1400" dirty="0">
                <a:solidFill>
                  <a:schemeClr val="tx1"/>
                </a:solidFill>
              </a:rPr>
              <a:t> </a:t>
            </a:r>
            <a:r>
              <a:rPr lang="en-US" altLang="zh-CN" sz="1400" dirty="0" err="1">
                <a:solidFill>
                  <a:schemeClr val="tx1"/>
                </a:solidFill>
              </a:rPr>
              <a:t>func</a:t>
            </a:r>
            <a:r>
              <a:rPr lang="en-US" altLang="zh-CN" sz="1400" dirty="0">
                <a:solidFill>
                  <a:schemeClr val="tx1"/>
                </a:solidFill>
              </a:rPr>
              <a:t> C</a:t>
            </a:r>
            <a:endParaRPr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1509F15-848C-4673-AB44-478CD5B4767D}"/>
              </a:ext>
            </a:extLst>
          </p:cNvPr>
          <p:cNvSpPr/>
          <p:nvPr/>
        </p:nvSpPr>
        <p:spPr>
          <a:xfrm>
            <a:off x="4091502" y="5639580"/>
            <a:ext cx="2438400" cy="367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rgbClr val="FF0000"/>
                </a:solidFill>
              </a:rPr>
              <a:t>async</a:t>
            </a:r>
            <a:r>
              <a:rPr lang="en-US" altLang="zh-CN" sz="1400" dirty="0">
                <a:solidFill>
                  <a:schemeClr val="tx1"/>
                </a:solidFill>
              </a:rPr>
              <a:t> </a:t>
            </a:r>
            <a:r>
              <a:rPr lang="en-US" altLang="zh-CN" sz="1400" dirty="0" err="1">
                <a:solidFill>
                  <a:schemeClr val="tx1"/>
                </a:solidFill>
              </a:rPr>
              <a:t>func</a:t>
            </a:r>
            <a:r>
              <a:rPr lang="en-US" altLang="zh-CN" sz="1400" dirty="0">
                <a:solidFill>
                  <a:schemeClr val="tx1"/>
                </a:solidFill>
              </a:rPr>
              <a:t> E</a:t>
            </a:r>
            <a:endParaRPr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2EEB85E8-DD57-4579-B9AE-8AEC228758B3}"/>
              </a:ext>
            </a:extLst>
          </p:cNvPr>
          <p:cNvSpPr/>
          <p:nvPr/>
        </p:nvSpPr>
        <p:spPr>
          <a:xfrm>
            <a:off x="3444957" y="4901053"/>
            <a:ext cx="2438400" cy="367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rgbClr val="FF0000"/>
                </a:solidFill>
              </a:rPr>
              <a:t>async</a:t>
            </a:r>
            <a:r>
              <a:rPr lang="en-US" altLang="zh-CN" sz="1400" dirty="0">
                <a:solidFill>
                  <a:schemeClr val="tx1"/>
                </a:solidFill>
              </a:rPr>
              <a:t> </a:t>
            </a:r>
            <a:r>
              <a:rPr lang="en-US" altLang="zh-CN" sz="1400" dirty="0" err="1">
                <a:solidFill>
                  <a:schemeClr val="tx1"/>
                </a:solidFill>
              </a:rPr>
              <a:t>func</a:t>
            </a:r>
            <a:r>
              <a:rPr lang="en-US" altLang="zh-CN" sz="1400" dirty="0">
                <a:solidFill>
                  <a:schemeClr val="tx1"/>
                </a:solidFill>
              </a:rPr>
              <a:t> D</a:t>
            </a:r>
            <a:endParaRPr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C13449F-710C-442E-90A8-9594271945D9}"/>
              </a:ext>
            </a:extLst>
          </p:cNvPr>
          <p:cNvSpPr/>
          <p:nvPr/>
        </p:nvSpPr>
        <p:spPr>
          <a:xfrm>
            <a:off x="1546739" y="2695474"/>
            <a:ext cx="2438400" cy="367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rgbClr val="FF0000"/>
                </a:solidFill>
              </a:rPr>
              <a:t>async</a:t>
            </a:r>
            <a:r>
              <a:rPr lang="en-US" altLang="zh-CN" sz="1400" dirty="0">
                <a:solidFill>
                  <a:schemeClr val="tx1"/>
                </a:solidFill>
              </a:rPr>
              <a:t> </a:t>
            </a:r>
            <a:r>
              <a:rPr lang="en-US" altLang="zh-CN" sz="1400" dirty="0" err="1">
                <a:solidFill>
                  <a:schemeClr val="tx1"/>
                </a:solidFill>
              </a:rPr>
              <a:t>func</a:t>
            </a:r>
            <a:r>
              <a:rPr lang="en-US" altLang="zh-CN" sz="1400" dirty="0">
                <a:solidFill>
                  <a:schemeClr val="tx1"/>
                </a:solidFill>
              </a:rPr>
              <a:t> A</a:t>
            </a:r>
            <a:endParaRPr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71A135C-AAB2-4B97-86EE-F6FB69BC62E3}"/>
              </a:ext>
            </a:extLst>
          </p:cNvPr>
          <p:cNvSpPr/>
          <p:nvPr/>
        </p:nvSpPr>
        <p:spPr>
          <a:xfrm>
            <a:off x="2225757" y="3429000"/>
            <a:ext cx="2438400" cy="367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rgbClr val="FF0000"/>
                </a:solidFill>
              </a:rPr>
              <a:t>async</a:t>
            </a:r>
            <a:r>
              <a:rPr lang="en-US" altLang="zh-CN" sz="1400" dirty="0">
                <a:solidFill>
                  <a:schemeClr val="tx1"/>
                </a:solidFill>
              </a:rPr>
              <a:t> </a:t>
            </a:r>
            <a:r>
              <a:rPr lang="en-US" altLang="zh-CN" sz="1400" dirty="0" err="1">
                <a:solidFill>
                  <a:schemeClr val="tx1"/>
                </a:solidFill>
              </a:rPr>
              <a:t>func</a:t>
            </a:r>
            <a:r>
              <a:rPr lang="en-US" altLang="zh-CN" sz="1400" dirty="0">
                <a:solidFill>
                  <a:schemeClr val="tx1"/>
                </a:solidFill>
              </a:rPr>
              <a:t> B</a:t>
            </a:r>
            <a:endParaRPr lang="zh-CN" altLang="en-US" sz="1400" dirty="0">
              <a:solidFill>
                <a:schemeClr val="tx1"/>
              </a:solidFill>
            </a:endParaRPr>
          </a:p>
        </p:txBody>
      </p:sp>
      <p:cxnSp>
        <p:nvCxnSpPr>
          <p:cNvPr id="15" name="连接符: 曲线 14">
            <a:extLst>
              <a:ext uri="{FF2B5EF4-FFF2-40B4-BE49-F238E27FC236}">
                <a16:creationId xmlns:a16="http://schemas.microsoft.com/office/drawing/2014/main" id="{0E332D83-5EBF-465D-ADA1-1C9CC6EF000F}"/>
              </a:ext>
            </a:extLst>
          </p:cNvPr>
          <p:cNvCxnSpPr>
            <a:cxnSpLocks/>
            <a:stCxn id="10" idx="1"/>
            <a:endCxn id="6" idx="1"/>
          </p:cNvCxnSpPr>
          <p:nvPr/>
        </p:nvCxnSpPr>
        <p:spPr>
          <a:xfrm rot="10800000">
            <a:off x="1013683" y="2167856"/>
            <a:ext cx="533057" cy="711219"/>
          </a:xfrm>
          <a:prstGeom prst="curvedConnector3">
            <a:avLst>
              <a:gd name="adj1" fmla="val 142885"/>
            </a:avLst>
          </a:prstGeom>
          <a:ln w="381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连接符: 曲线 16">
            <a:extLst>
              <a:ext uri="{FF2B5EF4-FFF2-40B4-BE49-F238E27FC236}">
                <a16:creationId xmlns:a16="http://schemas.microsoft.com/office/drawing/2014/main" id="{0587F896-279B-44C9-88B0-3696D6233906}"/>
              </a:ext>
            </a:extLst>
          </p:cNvPr>
          <p:cNvCxnSpPr>
            <a:stCxn id="11" idx="1"/>
            <a:endCxn id="10" idx="1"/>
          </p:cNvCxnSpPr>
          <p:nvPr/>
        </p:nvCxnSpPr>
        <p:spPr>
          <a:xfrm rot="10800000">
            <a:off x="1546739" y="2879074"/>
            <a:ext cx="679018" cy="733526"/>
          </a:xfrm>
          <a:prstGeom prst="curvedConnector3">
            <a:avLst>
              <a:gd name="adj1" fmla="val 133666"/>
            </a:avLst>
          </a:prstGeom>
          <a:ln w="381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连接符: 曲线 18">
            <a:extLst>
              <a:ext uri="{FF2B5EF4-FFF2-40B4-BE49-F238E27FC236}">
                <a16:creationId xmlns:a16="http://schemas.microsoft.com/office/drawing/2014/main" id="{400A1B9B-0B76-4145-88D8-97366DDF364F}"/>
              </a:ext>
            </a:extLst>
          </p:cNvPr>
          <p:cNvCxnSpPr>
            <a:stCxn id="7" idx="1"/>
            <a:endCxn id="11" idx="1"/>
          </p:cNvCxnSpPr>
          <p:nvPr/>
        </p:nvCxnSpPr>
        <p:spPr>
          <a:xfrm rot="10800000">
            <a:off x="2225758" y="3612600"/>
            <a:ext cx="646545" cy="733526"/>
          </a:xfrm>
          <a:prstGeom prst="curvedConnector3">
            <a:avLst>
              <a:gd name="adj1" fmla="val 135357"/>
            </a:avLst>
          </a:prstGeom>
          <a:ln w="381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连接符: 曲线 20">
            <a:extLst>
              <a:ext uri="{FF2B5EF4-FFF2-40B4-BE49-F238E27FC236}">
                <a16:creationId xmlns:a16="http://schemas.microsoft.com/office/drawing/2014/main" id="{053E80FC-3CB1-417D-B49C-0F62650EF2DD}"/>
              </a:ext>
            </a:extLst>
          </p:cNvPr>
          <p:cNvCxnSpPr>
            <a:stCxn id="9" idx="1"/>
            <a:endCxn id="7" idx="1"/>
          </p:cNvCxnSpPr>
          <p:nvPr/>
        </p:nvCxnSpPr>
        <p:spPr>
          <a:xfrm rot="10800000">
            <a:off x="2872303" y="4346127"/>
            <a:ext cx="572655" cy="738527"/>
          </a:xfrm>
          <a:prstGeom prst="curvedConnector3">
            <a:avLst>
              <a:gd name="adj1" fmla="val 139919"/>
            </a:avLst>
          </a:prstGeom>
          <a:ln w="381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连接符: 曲线 22">
            <a:extLst>
              <a:ext uri="{FF2B5EF4-FFF2-40B4-BE49-F238E27FC236}">
                <a16:creationId xmlns:a16="http://schemas.microsoft.com/office/drawing/2014/main" id="{7D2F43DE-FAE4-46FE-8739-78A556E98AE3}"/>
              </a:ext>
            </a:extLst>
          </p:cNvPr>
          <p:cNvCxnSpPr>
            <a:stCxn id="8" idx="1"/>
            <a:endCxn id="9" idx="1"/>
          </p:cNvCxnSpPr>
          <p:nvPr/>
        </p:nvCxnSpPr>
        <p:spPr>
          <a:xfrm rot="10800000">
            <a:off x="3444958" y="5084654"/>
            <a:ext cx="646545" cy="738527"/>
          </a:xfrm>
          <a:prstGeom prst="curvedConnector3">
            <a:avLst>
              <a:gd name="adj1" fmla="val 135357"/>
            </a:avLst>
          </a:prstGeom>
          <a:ln w="381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>
            <a:extLst>
              <a:ext uri="{FF2B5EF4-FFF2-40B4-BE49-F238E27FC236}">
                <a16:creationId xmlns:a16="http://schemas.microsoft.com/office/drawing/2014/main" id="{589EE043-9704-461E-B69E-8EB59C7AEAE1}"/>
              </a:ext>
            </a:extLst>
          </p:cNvPr>
          <p:cNvSpPr txBox="1"/>
          <p:nvPr/>
        </p:nvSpPr>
        <p:spPr>
          <a:xfrm>
            <a:off x="298026" y="2631378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dirty="0">
                <a:solidFill>
                  <a:srgbClr val="FF0000"/>
                </a:solidFill>
              </a:rPr>
              <a:t>await</a:t>
            </a:r>
            <a:endParaRPr lang="zh-CN" altLang="en-US" dirty="0" err="1">
              <a:solidFill>
                <a:srgbClr val="FF0000"/>
              </a:solidFill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9859371B-5D74-4C81-9434-0C0FADFEC3A4}"/>
              </a:ext>
            </a:extLst>
          </p:cNvPr>
          <p:cNvSpPr txBox="1"/>
          <p:nvPr/>
        </p:nvSpPr>
        <p:spPr>
          <a:xfrm>
            <a:off x="932684" y="3436122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dirty="0">
                <a:solidFill>
                  <a:srgbClr val="FF0000"/>
                </a:solidFill>
              </a:rPr>
              <a:t>await</a:t>
            </a:r>
            <a:endParaRPr lang="zh-CN" altLang="en-US" dirty="0" err="1">
              <a:solidFill>
                <a:srgbClr val="FF0000"/>
              </a:solidFill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8E6D9160-9A8B-4BE6-871C-FE4E2EB1999E}"/>
              </a:ext>
            </a:extLst>
          </p:cNvPr>
          <p:cNvSpPr txBox="1"/>
          <p:nvPr/>
        </p:nvSpPr>
        <p:spPr>
          <a:xfrm>
            <a:off x="1655959" y="4169648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dirty="0">
                <a:solidFill>
                  <a:srgbClr val="FF0000"/>
                </a:solidFill>
              </a:rPr>
              <a:t>await</a:t>
            </a:r>
            <a:endParaRPr lang="zh-CN" altLang="en-US" dirty="0" err="1">
              <a:solidFill>
                <a:srgbClr val="FF0000"/>
              </a:solidFill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E8F5D8D1-5DCD-4DE9-80CE-484700261B49}"/>
              </a:ext>
            </a:extLst>
          </p:cNvPr>
          <p:cNvSpPr txBox="1"/>
          <p:nvPr/>
        </p:nvSpPr>
        <p:spPr>
          <a:xfrm>
            <a:off x="2362903" y="4911361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dirty="0">
                <a:solidFill>
                  <a:srgbClr val="FF0000"/>
                </a:solidFill>
              </a:rPr>
              <a:t>await</a:t>
            </a:r>
            <a:endParaRPr lang="zh-CN" altLang="en-US" dirty="0" err="1">
              <a:solidFill>
                <a:srgbClr val="FF0000"/>
              </a:solidFill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0713A091-EF0A-4FCD-9F06-85E92639EFB0}"/>
              </a:ext>
            </a:extLst>
          </p:cNvPr>
          <p:cNvSpPr txBox="1"/>
          <p:nvPr/>
        </p:nvSpPr>
        <p:spPr>
          <a:xfrm>
            <a:off x="2948153" y="5691653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dirty="0">
                <a:solidFill>
                  <a:srgbClr val="FF0000"/>
                </a:solidFill>
              </a:rPr>
              <a:t>await</a:t>
            </a:r>
            <a:endParaRPr lang="zh-CN" altLang="en-US" dirty="0" err="1">
              <a:solidFill>
                <a:srgbClr val="FF0000"/>
              </a:solidFill>
            </a:endParaRPr>
          </a:p>
        </p:txBody>
      </p:sp>
      <p:grpSp>
        <p:nvGrpSpPr>
          <p:cNvPr id="73" name="组合 72">
            <a:extLst>
              <a:ext uri="{FF2B5EF4-FFF2-40B4-BE49-F238E27FC236}">
                <a16:creationId xmlns:a16="http://schemas.microsoft.com/office/drawing/2014/main" id="{8152CB6B-1143-4715-8772-D0B6AF61C6E0}"/>
              </a:ext>
            </a:extLst>
          </p:cNvPr>
          <p:cNvGrpSpPr/>
          <p:nvPr/>
        </p:nvGrpSpPr>
        <p:grpSpPr>
          <a:xfrm>
            <a:off x="6904391" y="1758212"/>
            <a:ext cx="4161005" cy="3387641"/>
            <a:chOff x="6904391" y="1758212"/>
            <a:chExt cx="4161005" cy="3387641"/>
          </a:xfrm>
        </p:grpSpPr>
        <p:sp>
          <p:nvSpPr>
            <p:cNvPr id="48" name="矩形: 圆角 47">
              <a:extLst>
                <a:ext uri="{FF2B5EF4-FFF2-40B4-BE49-F238E27FC236}">
                  <a16:creationId xmlns:a16="http://schemas.microsoft.com/office/drawing/2014/main" id="{171CACFF-C0FC-49CC-9205-78CA07A04B70}"/>
                </a:ext>
              </a:extLst>
            </p:cNvPr>
            <p:cNvSpPr/>
            <p:nvPr/>
          </p:nvSpPr>
          <p:spPr>
            <a:xfrm>
              <a:off x="7292688" y="1758212"/>
              <a:ext cx="3089916" cy="593243"/>
            </a:xfrm>
            <a:prstGeom prst="round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synchronous</a:t>
              </a:r>
              <a:endParaRPr lang="zh-CN" altLang="en-US" dirty="0"/>
            </a:p>
          </p:txBody>
        </p:sp>
        <p:sp>
          <p:nvSpPr>
            <p:cNvPr id="49" name="立方体 48">
              <a:extLst>
                <a:ext uri="{FF2B5EF4-FFF2-40B4-BE49-F238E27FC236}">
                  <a16:creationId xmlns:a16="http://schemas.microsoft.com/office/drawing/2014/main" id="{38E2DBFB-9F02-420D-804F-9919EFB66E62}"/>
                </a:ext>
              </a:extLst>
            </p:cNvPr>
            <p:cNvSpPr/>
            <p:nvPr/>
          </p:nvSpPr>
          <p:spPr>
            <a:xfrm>
              <a:off x="6904391" y="3064732"/>
              <a:ext cx="3851563" cy="742779"/>
            </a:xfrm>
            <a:prstGeom prst="cube">
              <a:avLst/>
            </a:prstGeom>
            <a:solidFill>
              <a:srgbClr val="005076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</a:rPr>
                <a:t>Queue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50" name="矩形: 圆角 49">
              <a:extLst>
                <a:ext uri="{FF2B5EF4-FFF2-40B4-BE49-F238E27FC236}">
                  <a16:creationId xmlns:a16="http://schemas.microsoft.com/office/drawing/2014/main" id="{9719104E-241C-4823-958D-F33980F09853}"/>
                </a:ext>
              </a:extLst>
            </p:cNvPr>
            <p:cNvSpPr/>
            <p:nvPr/>
          </p:nvSpPr>
          <p:spPr>
            <a:xfrm>
              <a:off x="7292688" y="4552610"/>
              <a:ext cx="3089916" cy="593243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asynchronous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55" name="直接箭头连接符 54">
              <a:extLst>
                <a:ext uri="{FF2B5EF4-FFF2-40B4-BE49-F238E27FC236}">
                  <a16:creationId xmlns:a16="http://schemas.microsoft.com/office/drawing/2014/main" id="{7287F7CA-EB05-47DF-A86B-90D72DF9EAB2}"/>
                </a:ext>
              </a:extLst>
            </p:cNvPr>
            <p:cNvCxnSpPr>
              <a:cxnSpLocks/>
              <a:endCxn id="49" idx="0"/>
            </p:cNvCxnSpPr>
            <p:nvPr/>
          </p:nvCxnSpPr>
          <p:spPr>
            <a:xfrm>
              <a:off x="8923020" y="2351456"/>
              <a:ext cx="0" cy="713276"/>
            </a:xfrm>
            <a:prstGeom prst="straightConnector1">
              <a:avLst/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箭头连接符 57">
              <a:extLst>
                <a:ext uri="{FF2B5EF4-FFF2-40B4-BE49-F238E27FC236}">
                  <a16:creationId xmlns:a16="http://schemas.microsoft.com/office/drawing/2014/main" id="{9C6845DF-D569-4910-919C-D9271AD9816D}"/>
                </a:ext>
              </a:extLst>
            </p:cNvPr>
            <p:cNvCxnSpPr>
              <a:cxnSpLocks/>
            </p:cNvCxnSpPr>
            <p:nvPr/>
          </p:nvCxnSpPr>
          <p:spPr>
            <a:xfrm>
              <a:off x="8961888" y="3839334"/>
              <a:ext cx="0" cy="713276"/>
            </a:xfrm>
            <a:prstGeom prst="straightConnector1">
              <a:avLst/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连接符: 曲线 64">
              <a:extLst>
                <a:ext uri="{FF2B5EF4-FFF2-40B4-BE49-F238E27FC236}">
                  <a16:creationId xmlns:a16="http://schemas.microsoft.com/office/drawing/2014/main" id="{0A666547-A300-48A3-8062-4CEC90FC3F3E}"/>
                </a:ext>
              </a:extLst>
            </p:cNvPr>
            <p:cNvCxnSpPr>
              <a:stCxn id="50" idx="3"/>
              <a:endCxn id="48" idx="3"/>
            </p:cNvCxnSpPr>
            <p:nvPr/>
          </p:nvCxnSpPr>
          <p:spPr>
            <a:xfrm flipV="1">
              <a:off x="10382604" y="2054834"/>
              <a:ext cx="12700" cy="2794398"/>
            </a:xfrm>
            <a:prstGeom prst="curvedConnector3">
              <a:avLst>
                <a:gd name="adj1" fmla="val 7181819"/>
              </a:avLst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文本框 66">
              <a:extLst>
                <a:ext uri="{FF2B5EF4-FFF2-40B4-BE49-F238E27FC236}">
                  <a16:creationId xmlns:a16="http://schemas.microsoft.com/office/drawing/2014/main" id="{9CC5215B-A67F-45EC-9FAE-BFBD1BF58C69}"/>
                </a:ext>
              </a:extLst>
            </p:cNvPr>
            <p:cNvSpPr txBox="1"/>
            <p:nvPr/>
          </p:nvSpPr>
          <p:spPr>
            <a:xfrm>
              <a:off x="10278001" y="4151456"/>
              <a:ext cx="7873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CN" dirty="0"/>
                <a:t>signal</a:t>
              </a:r>
              <a:endParaRPr lang="zh-CN" altLang="en-US" dirty="0" err="1"/>
            </a:p>
          </p:txBody>
        </p:sp>
        <p:sp>
          <p:nvSpPr>
            <p:cNvPr id="71" name="文本框 70">
              <a:extLst>
                <a:ext uri="{FF2B5EF4-FFF2-40B4-BE49-F238E27FC236}">
                  <a16:creationId xmlns:a16="http://schemas.microsoft.com/office/drawing/2014/main" id="{01D7E331-A3C8-415D-9491-84553FB69F11}"/>
                </a:ext>
              </a:extLst>
            </p:cNvPr>
            <p:cNvSpPr txBox="1"/>
            <p:nvPr/>
          </p:nvSpPr>
          <p:spPr>
            <a:xfrm>
              <a:off x="7365141" y="2561801"/>
              <a:ext cx="15824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CN" dirty="0"/>
                <a:t>Message/Call</a:t>
              </a:r>
              <a:endParaRPr lang="zh-CN" altLang="en-US" dirty="0" err="1"/>
            </a:p>
          </p:txBody>
        </p:sp>
        <p:sp>
          <p:nvSpPr>
            <p:cNvPr id="72" name="文本框 71">
              <a:extLst>
                <a:ext uri="{FF2B5EF4-FFF2-40B4-BE49-F238E27FC236}">
                  <a16:creationId xmlns:a16="http://schemas.microsoft.com/office/drawing/2014/main" id="{C179C956-C6A7-4783-98C6-E960FC7309BF}"/>
                </a:ext>
              </a:extLst>
            </p:cNvPr>
            <p:cNvSpPr txBox="1"/>
            <p:nvPr/>
          </p:nvSpPr>
          <p:spPr>
            <a:xfrm>
              <a:off x="7279989" y="3892649"/>
              <a:ext cx="157768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/>
                <a:t>Loop </a:t>
              </a:r>
            </a:p>
            <a:p>
              <a:pPr algn="ctr"/>
              <a:r>
                <a:rPr lang="en-US" altLang="zh-CN" dirty="0"/>
                <a:t>read and call</a:t>
              </a:r>
              <a:endParaRPr lang="zh-CN" altLang="en-US" dirty="0" err="1"/>
            </a:p>
          </p:txBody>
        </p:sp>
      </p:grpSp>
      <p:sp>
        <p:nvSpPr>
          <p:cNvPr id="74" name="矩形: 圆角 73">
            <a:extLst>
              <a:ext uri="{FF2B5EF4-FFF2-40B4-BE49-F238E27FC236}">
                <a16:creationId xmlns:a16="http://schemas.microsoft.com/office/drawing/2014/main" id="{0C12EEAD-C5F1-4BA2-93C1-B79C5BAEF356}"/>
              </a:ext>
            </a:extLst>
          </p:cNvPr>
          <p:cNvSpPr/>
          <p:nvPr/>
        </p:nvSpPr>
        <p:spPr>
          <a:xfrm>
            <a:off x="4558485" y="2681820"/>
            <a:ext cx="2106014" cy="394509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</a:rPr>
              <a:t>Put message in Queue</a:t>
            </a:r>
            <a:endParaRPr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75" name="矩形: 圆角 74">
            <a:extLst>
              <a:ext uri="{FF2B5EF4-FFF2-40B4-BE49-F238E27FC236}">
                <a16:creationId xmlns:a16="http://schemas.microsoft.com/office/drawing/2014/main" id="{1669EBD7-54BC-4652-B08B-9E1827E318D6}"/>
              </a:ext>
            </a:extLst>
          </p:cNvPr>
          <p:cNvSpPr/>
          <p:nvPr/>
        </p:nvSpPr>
        <p:spPr>
          <a:xfrm>
            <a:off x="4558485" y="1958368"/>
            <a:ext cx="2106014" cy="423212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</a:rPr>
              <a:t>Loop read and call</a:t>
            </a:r>
            <a:endParaRPr lang="zh-CN" altLang="en-US" sz="1400" dirty="0">
              <a:solidFill>
                <a:schemeClr val="tx1"/>
              </a:solidFill>
            </a:endParaRPr>
          </a:p>
        </p:txBody>
      </p:sp>
      <p:cxnSp>
        <p:nvCxnSpPr>
          <p:cNvPr id="77" name="直接箭头连接符 76">
            <a:extLst>
              <a:ext uri="{FF2B5EF4-FFF2-40B4-BE49-F238E27FC236}">
                <a16:creationId xmlns:a16="http://schemas.microsoft.com/office/drawing/2014/main" id="{D60A08DF-7226-49B1-A6E1-41946DF61609}"/>
              </a:ext>
            </a:extLst>
          </p:cNvPr>
          <p:cNvCxnSpPr>
            <a:cxnSpLocks/>
            <a:stCxn id="10" idx="3"/>
            <a:endCxn id="74" idx="1"/>
          </p:cNvCxnSpPr>
          <p:nvPr/>
        </p:nvCxnSpPr>
        <p:spPr>
          <a:xfrm>
            <a:off x="3985139" y="2879074"/>
            <a:ext cx="573346" cy="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接箭头连接符 78">
            <a:extLst>
              <a:ext uri="{FF2B5EF4-FFF2-40B4-BE49-F238E27FC236}">
                <a16:creationId xmlns:a16="http://schemas.microsoft.com/office/drawing/2014/main" id="{E82D9640-FF89-477D-873B-2BCE8C111CE0}"/>
              </a:ext>
            </a:extLst>
          </p:cNvPr>
          <p:cNvCxnSpPr>
            <a:stCxn id="75" idx="1"/>
            <a:endCxn id="6" idx="3"/>
          </p:cNvCxnSpPr>
          <p:nvPr/>
        </p:nvCxnSpPr>
        <p:spPr>
          <a:xfrm flipH="1" flipV="1">
            <a:off x="3452082" y="2167855"/>
            <a:ext cx="1106403" cy="211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接箭头连接符 88">
            <a:extLst>
              <a:ext uri="{FF2B5EF4-FFF2-40B4-BE49-F238E27FC236}">
                <a16:creationId xmlns:a16="http://schemas.microsoft.com/office/drawing/2014/main" id="{0BBE8D2E-362E-4438-8F95-43AA33529EA8}"/>
              </a:ext>
            </a:extLst>
          </p:cNvPr>
          <p:cNvCxnSpPr>
            <a:stCxn id="74" idx="0"/>
            <a:endCxn id="75" idx="2"/>
          </p:cNvCxnSpPr>
          <p:nvPr/>
        </p:nvCxnSpPr>
        <p:spPr>
          <a:xfrm flipV="1">
            <a:off x="5611492" y="2381580"/>
            <a:ext cx="0" cy="300240"/>
          </a:xfrm>
          <a:prstGeom prst="straightConnector1">
            <a:avLst/>
          </a:prstGeom>
          <a:ln w="3810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文本框 95">
            <a:extLst>
              <a:ext uri="{FF2B5EF4-FFF2-40B4-BE49-F238E27FC236}">
                <a16:creationId xmlns:a16="http://schemas.microsoft.com/office/drawing/2014/main" id="{C1791A03-5B76-41C0-826A-3EA9396C84C9}"/>
              </a:ext>
            </a:extLst>
          </p:cNvPr>
          <p:cNvSpPr txBox="1"/>
          <p:nvPr/>
        </p:nvSpPr>
        <p:spPr>
          <a:xfrm>
            <a:off x="3643645" y="1812416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dirty="0">
                <a:solidFill>
                  <a:srgbClr val="FF0000"/>
                </a:solidFill>
              </a:rPr>
              <a:t>await</a:t>
            </a:r>
            <a:endParaRPr lang="zh-CN" altLang="en-US" dirty="0" err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0478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24" grpId="0"/>
      <p:bldP spid="24" grpId="1"/>
      <p:bldP spid="25" grpId="0"/>
      <p:bldP spid="25" grpId="1"/>
      <p:bldP spid="26" grpId="0"/>
      <p:bldP spid="26" grpId="1"/>
      <p:bldP spid="27" grpId="0"/>
      <p:bldP spid="27" grpId="1"/>
      <p:bldP spid="28" grpId="0"/>
      <p:bldP spid="28" grpId="1"/>
      <p:bldP spid="74" grpId="0" animBg="1"/>
      <p:bldP spid="75" grpId="0" animBg="1"/>
      <p:bldP spid="9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B9A0FCCE-A60B-4199-B504-54C768DEC342}"/>
              </a:ext>
            </a:extLst>
          </p:cNvPr>
          <p:cNvSpPr/>
          <p:nvPr/>
        </p:nvSpPr>
        <p:spPr>
          <a:xfrm>
            <a:off x="681331" y="2157666"/>
            <a:ext cx="4585800" cy="4667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67A5452-86F0-4B22-887C-8E63B9E2FD7C}"/>
              </a:ext>
            </a:extLst>
          </p:cNvPr>
          <p:cNvSpPr/>
          <p:nvPr/>
        </p:nvSpPr>
        <p:spPr>
          <a:xfrm>
            <a:off x="1168400" y="2681799"/>
            <a:ext cx="4585800" cy="4667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0DE77A94-86C9-49AE-9526-AA166DAB20C6}"/>
              </a:ext>
            </a:extLst>
          </p:cNvPr>
          <p:cNvSpPr/>
          <p:nvPr/>
        </p:nvSpPr>
        <p:spPr>
          <a:xfrm>
            <a:off x="1698791" y="3209511"/>
            <a:ext cx="4585800" cy="4667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B82C49DC-E9EC-4611-866F-8C8461F3C165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1168400" y="1617055"/>
            <a:ext cx="2146300" cy="338166"/>
          </a:xfrm>
        </p:spPr>
        <p:txBody>
          <a:bodyPr/>
          <a:lstStyle/>
          <a:p>
            <a:pPr marL="0" indent="0">
              <a:buNone/>
            </a:pPr>
            <a:r>
              <a:rPr lang="de-DE" dirty="0"/>
              <a:t>No Concurrency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5D3D9E68-0E3A-4274-A323-639BB816F8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Limitation of the OCPP Library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08F5CAC-0D84-45BC-A85E-272BF3B605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CN" dirty="0"/>
              <a:t>Charging Station Upgrade to OCPP Communication for Smart Charging  |  Junfan Jin  |  12.05.2025  | 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DA1BC9B-DFDD-4659-B161-C65346D2BF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D14B223-4EE8-42EF-A124-AE991960464B}" type="slidenum">
              <a:rPr lang="de-DE" smtClean="0"/>
              <a:pPr/>
              <a:t>9</a:t>
            </a:fld>
            <a:endParaRPr lang="de-DE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E66FF4B-01B6-4995-93C8-082A4940CE8D}"/>
              </a:ext>
            </a:extLst>
          </p:cNvPr>
          <p:cNvSpPr/>
          <p:nvPr/>
        </p:nvSpPr>
        <p:spPr>
          <a:xfrm>
            <a:off x="681331" y="2352929"/>
            <a:ext cx="3069118" cy="271462"/>
          </a:xfrm>
          <a:prstGeom prst="rect">
            <a:avLst/>
          </a:prstGeom>
          <a:solidFill>
            <a:srgbClr val="004D9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C12E16A-679F-4ACA-AD1F-EBEB613FD6C9}"/>
              </a:ext>
            </a:extLst>
          </p:cNvPr>
          <p:cNvSpPr/>
          <p:nvPr/>
        </p:nvSpPr>
        <p:spPr>
          <a:xfrm>
            <a:off x="3750448" y="2880641"/>
            <a:ext cx="3070800" cy="271462"/>
          </a:xfrm>
          <a:prstGeom prst="rect">
            <a:avLst/>
          </a:prstGeom>
          <a:solidFill>
            <a:srgbClr val="004D9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400" dirty="0">
              <a:solidFill>
                <a:schemeClr val="tx1"/>
              </a:solidFill>
            </a:endParaRPr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79C1255C-64D1-4A6D-9630-FBC9C9C95FFC}"/>
              </a:ext>
            </a:extLst>
          </p:cNvPr>
          <p:cNvCxnSpPr>
            <a:cxnSpLocks/>
          </p:cNvCxnSpPr>
          <p:nvPr/>
        </p:nvCxnSpPr>
        <p:spPr>
          <a:xfrm>
            <a:off x="679782" y="3821275"/>
            <a:ext cx="6992118" cy="1854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5D9953C9-7DC0-41BE-B5C4-502F17487B57}"/>
              </a:ext>
            </a:extLst>
          </p:cNvPr>
          <p:cNvSpPr txBox="1"/>
          <p:nvPr/>
        </p:nvSpPr>
        <p:spPr>
          <a:xfrm>
            <a:off x="7671900" y="3685926"/>
            <a:ext cx="8336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1400" dirty="0"/>
              <a:t>Time (s)</a:t>
            </a:r>
            <a:endParaRPr lang="zh-CN" altLang="en-US" sz="1400" dirty="0" err="1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5C8A36B2-5C83-4733-A322-F4B2514F6008}"/>
              </a:ext>
            </a:extLst>
          </p:cNvPr>
          <p:cNvSpPr txBox="1"/>
          <p:nvPr/>
        </p:nvSpPr>
        <p:spPr>
          <a:xfrm>
            <a:off x="537756" y="3824063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1400" dirty="0"/>
              <a:t>0</a:t>
            </a:r>
            <a:endParaRPr lang="zh-CN" altLang="en-US" sz="1400" dirty="0" err="1"/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76A1F689-3EA7-42E5-B4F0-21AF6547F83D}"/>
              </a:ext>
            </a:extLst>
          </p:cNvPr>
          <p:cNvCxnSpPr>
            <a:cxnSpLocks/>
            <a:endCxn id="6" idx="3"/>
          </p:cNvCxnSpPr>
          <p:nvPr/>
        </p:nvCxnSpPr>
        <p:spPr>
          <a:xfrm flipV="1">
            <a:off x="5267131" y="2391029"/>
            <a:ext cx="0" cy="1448786"/>
          </a:xfrm>
          <a:prstGeom prst="line">
            <a:avLst/>
          </a:prstGeom>
          <a:ln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>
            <a:extLst>
              <a:ext uri="{FF2B5EF4-FFF2-40B4-BE49-F238E27FC236}">
                <a16:creationId xmlns:a16="http://schemas.microsoft.com/office/drawing/2014/main" id="{9B7B7882-B1A9-4CCF-99D6-A00ACC694807}"/>
              </a:ext>
            </a:extLst>
          </p:cNvPr>
          <p:cNvSpPr txBox="1"/>
          <p:nvPr/>
        </p:nvSpPr>
        <p:spPr>
          <a:xfrm>
            <a:off x="3558730" y="3821275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1400" dirty="0"/>
              <a:t>20</a:t>
            </a:r>
            <a:endParaRPr lang="zh-CN" altLang="en-US" sz="1400" dirty="0" err="1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AEEE78AA-2FAB-42E0-85BB-1D21D1B10B15}"/>
              </a:ext>
            </a:extLst>
          </p:cNvPr>
          <p:cNvSpPr txBox="1"/>
          <p:nvPr/>
        </p:nvSpPr>
        <p:spPr>
          <a:xfrm>
            <a:off x="5075412" y="3821275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1400" dirty="0"/>
              <a:t>30</a:t>
            </a:r>
            <a:endParaRPr lang="zh-CN" altLang="en-US" sz="1400" dirty="0" err="1"/>
          </a:p>
        </p:txBody>
      </p:sp>
      <p:cxnSp>
        <p:nvCxnSpPr>
          <p:cNvPr id="40" name="直接连接符 39">
            <a:extLst>
              <a:ext uri="{FF2B5EF4-FFF2-40B4-BE49-F238E27FC236}">
                <a16:creationId xmlns:a16="http://schemas.microsoft.com/office/drawing/2014/main" id="{7FA9EF73-189A-41BB-9042-30C5D2D62CCE}"/>
              </a:ext>
            </a:extLst>
          </p:cNvPr>
          <p:cNvCxnSpPr>
            <a:cxnSpLocks/>
            <a:endCxn id="6" idx="1"/>
          </p:cNvCxnSpPr>
          <p:nvPr/>
        </p:nvCxnSpPr>
        <p:spPr>
          <a:xfrm flipV="1">
            <a:off x="679782" y="2391029"/>
            <a:ext cx="1549" cy="1448786"/>
          </a:xfrm>
          <a:prstGeom prst="line">
            <a:avLst/>
          </a:prstGeom>
          <a:ln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矩形 52">
            <a:extLst>
              <a:ext uri="{FF2B5EF4-FFF2-40B4-BE49-F238E27FC236}">
                <a16:creationId xmlns:a16="http://schemas.microsoft.com/office/drawing/2014/main" id="{5E25927D-0FA6-4E49-A2D6-DA305E4DC127}"/>
              </a:ext>
            </a:extLst>
          </p:cNvPr>
          <p:cNvSpPr/>
          <p:nvPr/>
        </p:nvSpPr>
        <p:spPr>
          <a:xfrm>
            <a:off x="6819568" y="3404774"/>
            <a:ext cx="3070800" cy="271462"/>
          </a:xfrm>
          <a:prstGeom prst="rect">
            <a:avLst/>
          </a:prstGeom>
          <a:solidFill>
            <a:srgbClr val="004D9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400" dirty="0">
              <a:solidFill>
                <a:schemeClr val="tx1"/>
              </a:solidFill>
            </a:endParaRPr>
          </a:p>
        </p:txBody>
      </p:sp>
      <p:cxnSp>
        <p:nvCxnSpPr>
          <p:cNvPr id="56" name="直接连接符 55">
            <a:extLst>
              <a:ext uri="{FF2B5EF4-FFF2-40B4-BE49-F238E27FC236}">
                <a16:creationId xmlns:a16="http://schemas.microsoft.com/office/drawing/2014/main" id="{658A6D0E-C243-4C16-9D67-63CB82132126}"/>
              </a:ext>
            </a:extLst>
          </p:cNvPr>
          <p:cNvCxnSpPr>
            <a:cxnSpLocks/>
          </p:cNvCxnSpPr>
          <p:nvPr/>
        </p:nvCxnSpPr>
        <p:spPr>
          <a:xfrm flipV="1">
            <a:off x="3750449" y="2352929"/>
            <a:ext cx="0" cy="1448786"/>
          </a:xfrm>
          <a:prstGeom prst="line">
            <a:avLst/>
          </a:prstGeom>
          <a:ln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连接符 56">
            <a:extLst>
              <a:ext uri="{FF2B5EF4-FFF2-40B4-BE49-F238E27FC236}">
                <a16:creationId xmlns:a16="http://schemas.microsoft.com/office/drawing/2014/main" id="{11521B59-55FC-4C3B-A6CD-9137A192E681}"/>
              </a:ext>
            </a:extLst>
          </p:cNvPr>
          <p:cNvCxnSpPr>
            <a:cxnSpLocks/>
          </p:cNvCxnSpPr>
          <p:nvPr/>
        </p:nvCxnSpPr>
        <p:spPr>
          <a:xfrm flipV="1">
            <a:off x="2162274" y="2372489"/>
            <a:ext cx="0" cy="1448786"/>
          </a:xfrm>
          <a:prstGeom prst="line">
            <a:avLst/>
          </a:prstGeom>
          <a:ln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矩形 57">
            <a:extLst>
              <a:ext uri="{FF2B5EF4-FFF2-40B4-BE49-F238E27FC236}">
                <a16:creationId xmlns:a16="http://schemas.microsoft.com/office/drawing/2014/main" id="{3D000591-2B3A-4C9A-8C94-634024938AAE}"/>
              </a:ext>
            </a:extLst>
          </p:cNvPr>
          <p:cNvSpPr/>
          <p:nvPr/>
        </p:nvSpPr>
        <p:spPr>
          <a:xfrm>
            <a:off x="5752520" y="2769739"/>
            <a:ext cx="1068728" cy="24676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4718C825-24AA-44F5-8AAA-DA6D72BBF9AD}"/>
              </a:ext>
            </a:extLst>
          </p:cNvPr>
          <p:cNvSpPr/>
          <p:nvPr/>
        </p:nvSpPr>
        <p:spPr>
          <a:xfrm>
            <a:off x="6284591" y="3314861"/>
            <a:ext cx="3605777" cy="24676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C8BD7FD-AC71-4145-9070-02D4826DFA0A}"/>
              </a:ext>
            </a:extLst>
          </p:cNvPr>
          <p:cNvSpPr/>
          <p:nvPr/>
        </p:nvSpPr>
        <p:spPr>
          <a:xfrm>
            <a:off x="679782" y="4275612"/>
            <a:ext cx="3149601" cy="3977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600" dirty="0"/>
              <a:t>Allowed Message Handling Time</a:t>
            </a:r>
            <a:endParaRPr lang="zh-CN" altLang="en-US" sz="1600" dirty="0">
              <a:solidFill>
                <a:schemeClr val="tx1"/>
              </a:solidFill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5637B231-79C3-41EF-9284-39C1429F7D1E}"/>
              </a:ext>
            </a:extLst>
          </p:cNvPr>
          <p:cNvSpPr/>
          <p:nvPr/>
        </p:nvSpPr>
        <p:spPr>
          <a:xfrm>
            <a:off x="679781" y="4713835"/>
            <a:ext cx="3149601" cy="397708"/>
          </a:xfrm>
          <a:prstGeom prst="rect">
            <a:avLst/>
          </a:prstGeom>
          <a:solidFill>
            <a:srgbClr val="004D9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</a:rPr>
              <a:t>Actual Handling Time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B022F96E-B7F7-4806-B67C-2B99BEC36E32}"/>
              </a:ext>
            </a:extLst>
          </p:cNvPr>
          <p:cNvSpPr/>
          <p:nvPr/>
        </p:nvSpPr>
        <p:spPr>
          <a:xfrm>
            <a:off x="679780" y="5155098"/>
            <a:ext cx="3149601" cy="397708"/>
          </a:xfrm>
          <a:prstGeom prst="rect">
            <a:avLst/>
          </a:prstGeom>
          <a:solidFill>
            <a:srgbClr val="B90F2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</a:rPr>
              <a:t>Timeout Error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0903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52" grpId="0" animBg="1"/>
      <p:bldP spid="8" grpId="0" animBg="1"/>
      <p:bldP spid="9" grpId="0" animBg="1"/>
      <p:bldP spid="53" grpId="0" animBg="1"/>
      <p:bldP spid="58" grpId="0" animBg="1"/>
      <p:bldP spid="59" grpId="0" animBg="1"/>
    </p:bldLst>
  </p:timing>
</p:sld>
</file>

<file path=ppt/theme/theme1.xml><?xml version="1.0" encoding="utf-8"?>
<a:theme xmlns:a="http://schemas.openxmlformats.org/drawingml/2006/main" name="IMS_16_9">
  <a:themeElements>
    <a:clrScheme name="IMS_Farbspektrum">
      <a:dk1>
        <a:srgbClr val="000000"/>
      </a:dk1>
      <a:lt1>
        <a:srgbClr val="FFFFFF"/>
      </a:lt1>
      <a:dk2>
        <a:srgbClr val="004E73"/>
      </a:dk2>
      <a:lt2>
        <a:srgbClr val="808080"/>
      </a:lt2>
      <a:accent1>
        <a:srgbClr val="FDCA00"/>
      </a:accent1>
      <a:accent2>
        <a:srgbClr val="50B695"/>
      </a:accent2>
      <a:accent3>
        <a:srgbClr val="7FAB16"/>
      </a:accent3>
      <a:accent4>
        <a:srgbClr val="EE7A34"/>
      </a:accent4>
      <a:accent5>
        <a:srgbClr val="B90F22"/>
      </a:accent5>
      <a:accent6>
        <a:srgbClr val="611C73"/>
      </a:accent6>
      <a:hlink>
        <a:srgbClr val="009999"/>
      </a:hlink>
      <a:folHlink>
        <a:srgbClr val="99CC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sz="1400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dk1"/>
        </a:fontRef>
      </a:style>
    </a:spDef>
    <a:txDef>
      <a:spPr>
        <a:noFill/>
      </a:spPr>
      <a:bodyPr wrap="none" rtlCol="0">
        <a:spAutoFit/>
      </a:bodyPr>
      <a:lstStyle>
        <a:defPPr algn="l">
          <a:defRPr sz="14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190821_Fachgebiete_16_9" id="{4167EB80-7A57-45AC-87C0-9710C95596CB}" vid="{AE9E3739-18FD-458E-840A-3D2AFF87B7F6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IMS_16_9</Template>
  <TotalTime>342</TotalTime>
  <Words>654</Words>
  <Application>Microsoft Office PowerPoint</Application>
  <PresentationFormat>宽屏</PresentationFormat>
  <Paragraphs>207</Paragraphs>
  <Slides>14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2" baseType="lpstr">
      <vt:lpstr>Replica Std</vt:lpstr>
      <vt:lpstr>黑体</vt:lpstr>
      <vt:lpstr>Arial</vt:lpstr>
      <vt:lpstr>Calibri</vt:lpstr>
      <vt:lpstr>Tahoma</vt:lpstr>
      <vt:lpstr>Verdana</vt:lpstr>
      <vt:lpstr>Wingdings</vt:lpstr>
      <vt:lpstr>IMS_16_9</vt:lpstr>
      <vt:lpstr>Complete Charging Process</vt:lpstr>
      <vt:lpstr>Complete Charging Process</vt:lpstr>
      <vt:lpstr>Safety Measure</vt:lpstr>
      <vt:lpstr>Signal——complex calls</vt:lpstr>
      <vt:lpstr>Signal——Implementation</vt:lpstr>
      <vt:lpstr>multitask——concurrency &amp; Parallelism</vt:lpstr>
      <vt:lpstr>multitask——Coroutine</vt:lpstr>
      <vt:lpstr>Multitask——Asynchronous isolation</vt:lpstr>
      <vt:lpstr>Limitation of the OCPP Library</vt:lpstr>
      <vt:lpstr>Modbus</vt:lpstr>
      <vt:lpstr>WebSocket</vt:lpstr>
      <vt:lpstr>System Structure</vt:lpstr>
      <vt:lpstr>System Structure</vt:lpstr>
      <vt:lpstr>System Structure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IMS Medienbüro</dc:creator>
  <cp:lastModifiedBy>Junfan Jin</cp:lastModifiedBy>
  <cp:revision>350</cp:revision>
  <dcterms:created xsi:type="dcterms:W3CDTF">2019-08-29T13:29:49Z</dcterms:created>
  <dcterms:modified xsi:type="dcterms:W3CDTF">2025-05-11T18:59:37Z</dcterms:modified>
</cp:coreProperties>
</file>